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17"/>
  </p:notesMasterIdLst>
  <p:sldIdLst>
    <p:sldId id="280" r:id="rId2"/>
    <p:sldId id="278" r:id="rId3"/>
    <p:sldId id="257" r:id="rId4"/>
    <p:sldId id="258" r:id="rId5"/>
    <p:sldId id="259" r:id="rId6"/>
    <p:sldId id="261" r:id="rId7"/>
    <p:sldId id="272" r:id="rId8"/>
    <p:sldId id="274" r:id="rId9"/>
    <p:sldId id="268" r:id="rId10"/>
    <p:sldId id="267" r:id="rId11"/>
    <p:sldId id="269" r:id="rId12"/>
    <p:sldId id="265" r:id="rId13"/>
    <p:sldId id="271" r:id="rId14"/>
    <p:sldId id="273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aFC" initials="NataliaFC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457C2-BE8D-CB43-A4CD-DA45C0FD09BD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7105120-77C0-AA47-9846-F2F0E61274BD}">
      <dgm:prSet phldrT="[Texto]"/>
      <dgm:spPr/>
      <dgm:t>
        <a:bodyPr/>
        <a:lstStyle/>
        <a:p>
          <a:r>
            <a:rPr lang="es-ES" dirty="0" smtClean="0"/>
            <a:t>Integración</a:t>
          </a:r>
          <a:endParaRPr lang="es-ES" dirty="0"/>
        </a:p>
      </dgm:t>
    </dgm:pt>
    <dgm:pt modelId="{72CE0EF7-4097-EE4E-84F7-111C3ECE1B3F}" type="parTrans" cxnId="{20485C29-9727-D342-94FC-30301FC21FD0}">
      <dgm:prSet/>
      <dgm:spPr/>
      <dgm:t>
        <a:bodyPr/>
        <a:lstStyle/>
        <a:p>
          <a:endParaRPr lang="es-ES"/>
        </a:p>
      </dgm:t>
    </dgm:pt>
    <dgm:pt modelId="{FB387A34-2547-E649-BECE-C78F8FA7F850}" type="sibTrans" cxnId="{20485C29-9727-D342-94FC-30301FC21FD0}">
      <dgm:prSet/>
      <dgm:spPr/>
      <dgm:t>
        <a:bodyPr/>
        <a:lstStyle/>
        <a:p>
          <a:endParaRPr lang="es-ES"/>
        </a:p>
      </dgm:t>
    </dgm:pt>
    <dgm:pt modelId="{63924F7A-E386-1241-8E6B-AE6B6BE924E9}">
      <dgm:prSet phldrT="[Texto]"/>
      <dgm:spPr/>
      <dgm:t>
        <a:bodyPr/>
        <a:lstStyle/>
        <a:p>
          <a:r>
            <a:rPr lang="es-ES" dirty="0" smtClean="0"/>
            <a:t>IX Conferencia- Montevideo, Uruguay</a:t>
          </a:r>
          <a:endParaRPr lang="es-ES" dirty="0"/>
        </a:p>
      </dgm:t>
    </dgm:pt>
    <dgm:pt modelId="{515E5B1C-59D7-3D4E-BD46-C3313E33AC96}" type="parTrans" cxnId="{F8EC6A61-EC41-8948-8F84-0FDB25A8EC10}">
      <dgm:prSet/>
      <dgm:spPr/>
      <dgm:t>
        <a:bodyPr/>
        <a:lstStyle/>
        <a:p>
          <a:endParaRPr lang="es-ES"/>
        </a:p>
      </dgm:t>
    </dgm:pt>
    <dgm:pt modelId="{F6B7DC38-7888-3E4E-B147-7E085EC30D17}" type="sibTrans" cxnId="{F8EC6A61-EC41-8948-8F84-0FDB25A8EC10}">
      <dgm:prSet/>
      <dgm:spPr/>
      <dgm:t>
        <a:bodyPr/>
        <a:lstStyle/>
        <a:p>
          <a:endParaRPr lang="es-ES"/>
        </a:p>
      </dgm:t>
    </dgm:pt>
    <dgm:pt modelId="{FFC1C65B-474B-DE44-97AF-801BC2037159}">
      <dgm:prSet phldrT="[Texto]"/>
      <dgm:spPr/>
      <dgm:t>
        <a:bodyPr/>
        <a:lstStyle/>
        <a:p>
          <a:r>
            <a:rPr lang="es-ES" dirty="0" smtClean="0"/>
            <a:t>I encuentro</a:t>
          </a:r>
          <a:endParaRPr lang="es-ES" dirty="0"/>
        </a:p>
      </dgm:t>
    </dgm:pt>
    <dgm:pt modelId="{DD977745-F319-9346-BB1A-4D5FF988E332}" type="parTrans" cxnId="{31260A6A-E905-F649-BECE-758030032F22}">
      <dgm:prSet/>
      <dgm:spPr/>
      <dgm:t>
        <a:bodyPr/>
        <a:lstStyle/>
        <a:p>
          <a:endParaRPr lang="es-ES"/>
        </a:p>
      </dgm:t>
    </dgm:pt>
    <dgm:pt modelId="{56D51700-F946-E749-9C6D-BD7DABFA1639}" type="sibTrans" cxnId="{31260A6A-E905-F649-BECE-758030032F22}">
      <dgm:prSet/>
      <dgm:spPr/>
      <dgm:t>
        <a:bodyPr/>
        <a:lstStyle/>
        <a:p>
          <a:endParaRPr lang="es-ES"/>
        </a:p>
      </dgm:t>
    </dgm:pt>
    <dgm:pt modelId="{E0315E17-7599-4046-9DBF-3AF05081541C}">
      <dgm:prSet phldrT="[Texto]"/>
      <dgm:spPr/>
      <dgm:t>
        <a:bodyPr/>
        <a:lstStyle/>
        <a:p>
          <a:r>
            <a:rPr lang="es-ES" dirty="0" smtClean="0"/>
            <a:t>Bogotá, Colombia </a:t>
          </a:r>
          <a:endParaRPr lang="es-ES" dirty="0"/>
        </a:p>
      </dgm:t>
    </dgm:pt>
    <dgm:pt modelId="{7F468AF9-1288-504B-AFC7-E5E83BFA35EB}" type="parTrans" cxnId="{93BF2142-3912-1949-9BFB-E7CD27F12833}">
      <dgm:prSet/>
      <dgm:spPr/>
      <dgm:t>
        <a:bodyPr/>
        <a:lstStyle/>
        <a:p>
          <a:endParaRPr lang="es-ES"/>
        </a:p>
      </dgm:t>
    </dgm:pt>
    <dgm:pt modelId="{4C24C836-9951-7246-ACAF-693A967F33AE}" type="sibTrans" cxnId="{93BF2142-3912-1949-9BFB-E7CD27F12833}">
      <dgm:prSet/>
      <dgm:spPr/>
      <dgm:t>
        <a:bodyPr/>
        <a:lstStyle/>
        <a:p>
          <a:endParaRPr lang="es-ES"/>
        </a:p>
      </dgm:t>
    </dgm:pt>
    <dgm:pt modelId="{51BAF7D4-0647-3643-BC71-798B11E74C95}">
      <dgm:prSet phldrT="[Texto]"/>
      <dgm:spPr/>
      <dgm:t>
        <a:bodyPr/>
        <a:lstStyle/>
        <a:p>
          <a:r>
            <a:rPr lang="es-ES" dirty="0" smtClean="0"/>
            <a:t>Diciembre 2013</a:t>
          </a:r>
          <a:endParaRPr lang="es-ES" dirty="0"/>
        </a:p>
      </dgm:t>
    </dgm:pt>
    <dgm:pt modelId="{02B3717F-9FDB-9549-A10E-31B585DBEC74}" type="parTrans" cxnId="{71EC46EC-2647-0E46-8665-1DBF629A7D33}">
      <dgm:prSet/>
      <dgm:spPr/>
      <dgm:t>
        <a:bodyPr/>
        <a:lstStyle/>
        <a:p>
          <a:endParaRPr lang="es-ES"/>
        </a:p>
      </dgm:t>
    </dgm:pt>
    <dgm:pt modelId="{4C4C0C2E-5A1F-894A-A47D-1FB2E3F8826D}" type="sibTrans" cxnId="{71EC46EC-2647-0E46-8665-1DBF629A7D33}">
      <dgm:prSet/>
      <dgm:spPr/>
      <dgm:t>
        <a:bodyPr/>
        <a:lstStyle/>
        <a:p>
          <a:endParaRPr lang="es-ES"/>
        </a:p>
      </dgm:t>
    </dgm:pt>
    <dgm:pt modelId="{B385C49A-BA80-4F4A-9412-3AEE3E7D454E}">
      <dgm:prSet phldrT="[Texto]"/>
      <dgm:spPr/>
      <dgm:t>
        <a:bodyPr/>
        <a:lstStyle/>
        <a:p>
          <a:r>
            <a:rPr lang="es-ES" dirty="0" smtClean="0"/>
            <a:t>II encuentro</a:t>
          </a:r>
          <a:endParaRPr lang="es-ES" dirty="0"/>
        </a:p>
      </dgm:t>
    </dgm:pt>
    <dgm:pt modelId="{8CAC4FEF-979D-1E4B-BDFD-85FF127D8FBA}" type="parTrans" cxnId="{94F46623-7CCA-2844-9538-95F1E299BC85}">
      <dgm:prSet/>
      <dgm:spPr/>
      <dgm:t>
        <a:bodyPr/>
        <a:lstStyle/>
        <a:p>
          <a:endParaRPr lang="es-ES"/>
        </a:p>
      </dgm:t>
    </dgm:pt>
    <dgm:pt modelId="{F2C59668-BA34-1749-8320-A7407943662E}" type="sibTrans" cxnId="{94F46623-7CCA-2844-9538-95F1E299BC85}">
      <dgm:prSet/>
      <dgm:spPr/>
      <dgm:t>
        <a:bodyPr/>
        <a:lstStyle/>
        <a:p>
          <a:endParaRPr lang="es-ES"/>
        </a:p>
      </dgm:t>
    </dgm:pt>
    <dgm:pt modelId="{9DA68C11-AFEE-AB4C-AE2B-781C90FFD788}">
      <dgm:prSet phldrT="[Texto]"/>
      <dgm:spPr/>
      <dgm:t>
        <a:bodyPr/>
        <a:lstStyle/>
        <a:p>
          <a:r>
            <a:rPr lang="es-ES" dirty="0" smtClean="0"/>
            <a:t>Video conferencia</a:t>
          </a:r>
          <a:endParaRPr lang="es-ES" dirty="0"/>
        </a:p>
      </dgm:t>
    </dgm:pt>
    <dgm:pt modelId="{76FAA7CE-83C8-294A-8245-2697193D7C3B}" type="parTrans" cxnId="{64443E04-A7E1-C747-8106-1C3295E546E8}">
      <dgm:prSet/>
      <dgm:spPr/>
      <dgm:t>
        <a:bodyPr/>
        <a:lstStyle/>
        <a:p>
          <a:endParaRPr lang="es-ES"/>
        </a:p>
      </dgm:t>
    </dgm:pt>
    <dgm:pt modelId="{DC02437D-EA96-9648-9FE8-00A4144F8C4E}" type="sibTrans" cxnId="{64443E04-A7E1-C747-8106-1C3295E546E8}">
      <dgm:prSet/>
      <dgm:spPr/>
      <dgm:t>
        <a:bodyPr/>
        <a:lstStyle/>
        <a:p>
          <a:endParaRPr lang="es-ES"/>
        </a:p>
      </dgm:t>
    </dgm:pt>
    <dgm:pt modelId="{A188D052-3E7C-B549-9146-F7F9CBDD56A9}">
      <dgm:prSet phldrT="[Texto]"/>
      <dgm:spPr/>
      <dgm:t>
        <a:bodyPr/>
        <a:lstStyle/>
        <a:p>
          <a:r>
            <a:rPr lang="es-ES" dirty="0" smtClean="0"/>
            <a:t>Mayo 2014</a:t>
          </a:r>
          <a:endParaRPr lang="es-ES" dirty="0"/>
        </a:p>
      </dgm:t>
    </dgm:pt>
    <dgm:pt modelId="{C276202B-19B2-A04E-B2A3-E691B871081A}" type="parTrans" cxnId="{8C63E4C0-07C8-D544-ABE4-11D6906FACBF}">
      <dgm:prSet/>
      <dgm:spPr/>
      <dgm:t>
        <a:bodyPr/>
        <a:lstStyle/>
        <a:p>
          <a:endParaRPr lang="es-ES"/>
        </a:p>
      </dgm:t>
    </dgm:pt>
    <dgm:pt modelId="{CEF45AF4-9936-DE4D-BC91-D41840F7F409}" type="sibTrans" cxnId="{8C63E4C0-07C8-D544-ABE4-11D6906FACBF}">
      <dgm:prSet/>
      <dgm:spPr/>
      <dgm:t>
        <a:bodyPr/>
        <a:lstStyle/>
        <a:p>
          <a:endParaRPr lang="es-ES"/>
        </a:p>
      </dgm:t>
    </dgm:pt>
    <dgm:pt modelId="{72395C0C-6CB3-DD4F-A976-2846AFDDFC0D}">
      <dgm:prSet phldrT="[Texto]"/>
      <dgm:spPr/>
      <dgm:t>
        <a:bodyPr/>
        <a:lstStyle/>
        <a:p>
          <a:r>
            <a:rPr lang="es-ES" dirty="0" smtClean="0"/>
            <a:t>III encuentro</a:t>
          </a:r>
          <a:endParaRPr lang="es-ES" dirty="0"/>
        </a:p>
      </dgm:t>
    </dgm:pt>
    <dgm:pt modelId="{F6879866-BF58-4B44-BCDB-A0D650532AFF}" type="parTrans" cxnId="{A67E26D9-1047-4548-B2A8-0A7058CE2497}">
      <dgm:prSet/>
      <dgm:spPr/>
    </dgm:pt>
    <dgm:pt modelId="{8B70C455-8F55-0E4C-9B86-3F1A43BD74B1}" type="sibTrans" cxnId="{A67E26D9-1047-4548-B2A8-0A7058CE2497}">
      <dgm:prSet/>
      <dgm:spPr/>
    </dgm:pt>
    <dgm:pt modelId="{AF8744E8-D2FF-764F-94A3-3134298141F3}">
      <dgm:prSet phldrT="[Texto]"/>
      <dgm:spPr/>
      <dgm:t>
        <a:bodyPr/>
        <a:lstStyle/>
        <a:p>
          <a:r>
            <a:rPr lang="es-ES" dirty="0" smtClean="0"/>
            <a:t>Quito, Ecuador</a:t>
          </a:r>
          <a:endParaRPr lang="es-ES" dirty="0"/>
        </a:p>
      </dgm:t>
    </dgm:pt>
    <dgm:pt modelId="{6DC9FBFD-F831-6F40-8ACF-1CDC5C4C109C}" type="parTrans" cxnId="{4496D219-7C57-374A-A315-250518485122}">
      <dgm:prSet/>
      <dgm:spPr/>
    </dgm:pt>
    <dgm:pt modelId="{F1FE462C-CE86-EC4A-883A-13030F040FB9}" type="sibTrans" cxnId="{4496D219-7C57-374A-A315-250518485122}">
      <dgm:prSet/>
      <dgm:spPr/>
    </dgm:pt>
    <dgm:pt modelId="{6A9BB609-E1C8-E842-BFA3-EFDE9BEB232A}">
      <dgm:prSet phldrT="[Texto]"/>
      <dgm:spPr/>
      <dgm:t>
        <a:bodyPr/>
        <a:lstStyle/>
        <a:p>
          <a:r>
            <a:rPr lang="es-ES" dirty="0" smtClean="0"/>
            <a:t>Diciembre 2014</a:t>
          </a:r>
          <a:endParaRPr lang="es-ES" dirty="0"/>
        </a:p>
      </dgm:t>
    </dgm:pt>
    <dgm:pt modelId="{D19203B0-943B-C745-B196-9EDA191FCB36}" type="parTrans" cxnId="{19BDC196-ED2B-1D4A-BD22-BB9CD4A651C5}">
      <dgm:prSet/>
      <dgm:spPr/>
    </dgm:pt>
    <dgm:pt modelId="{055A153F-DAFC-4741-A64F-92C2598D2D8B}" type="sibTrans" cxnId="{19BDC196-ED2B-1D4A-BD22-BB9CD4A651C5}">
      <dgm:prSet/>
      <dgm:spPr/>
    </dgm:pt>
    <dgm:pt modelId="{615A348F-9DC3-C349-B20C-81E920275E77}">
      <dgm:prSet phldrT="[Texto]"/>
      <dgm:spPr/>
      <dgm:t>
        <a:bodyPr/>
        <a:lstStyle/>
        <a:p>
          <a:r>
            <a:rPr lang="es-ES" dirty="0" smtClean="0"/>
            <a:t>IV Encuentro</a:t>
          </a:r>
          <a:endParaRPr lang="es-ES" dirty="0"/>
        </a:p>
      </dgm:t>
    </dgm:pt>
    <dgm:pt modelId="{0D592867-91EA-D849-B066-077286F8024E}" type="parTrans" cxnId="{9370C7C0-9D37-7C42-BCB6-D36F4B640487}">
      <dgm:prSet/>
      <dgm:spPr/>
    </dgm:pt>
    <dgm:pt modelId="{579C18B9-689C-A545-9FFA-AFEF027485AF}" type="sibTrans" cxnId="{9370C7C0-9D37-7C42-BCB6-D36F4B640487}">
      <dgm:prSet/>
      <dgm:spPr/>
    </dgm:pt>
    <dgm:pt modelId="{A4396278-F115-7E40-B732-8A18C5A79F99}">
      <dgm:prSet phldrT="[Texto]"/>
      <dgm:spPr/>
      <dgm:t>
        <a:bodyPr/>
        <a:lstStyle/>
        <a:p>
          <a:r>
            <a:rPr lang="es-ES" dirty="0" smtClean="0"/>
            <a:t>Video Conferencia</a:t>
          </a:r>
          <a:endParaRPr lang="es-ES" dirty="0"/>
        </a:p>
      </dgm:t>
    </dgm:pt>
    <dgm:pt modelId="{A2D229D3-D6B2-6849-9D07-0D8505EC7E16}" type="parTrans" cxnId="{5493100B-BC66-8442-AE7A-604CFE1B0A78}">
      <dgm:prSet/>
      <dgm:spPr/>
    </dgm:pt>
    <dgm:pt modelId="{DCF82D19-5FA3-9F44-8A83-138E8E95B233}" type="sibTrans" cxnId="{5493100B-BC66-8442-AE7A-604CFE1B0A78}">
      <dgm:prSet/>
      <dgm:spPr/>
    </dgm:pt>
    <dgm:pt modelId="{C4A94C79-0B02-D348-A30C-0D9DBD5AD113}">
      <dgm:prSet phldrT="[Texto]"/>
      <dgm:spPr/>
      <dgm:t>
        <a:bodyPr/>
        <a:lstStyle/>
        <a:p>
          <a:r>
            <a:rPr lang="es-ES" dirty="0" smtClean="0"/>
            <a:t>Julio 2015</a:t>
          </a:r>
          <a:endParaRPr lang="es-ES" dirty="0"/>
        </a:p>
      </dgm:t>
    </dgm:pt>
    <dgm:pt modelId="{65EFDBEE-28B8-3A46-AD77-7C275FEA7E42}" type="parTrans" cxnId="{986189A0-1B83-C349-B890-8E273B88711C}">
      <dgm:prSet/>
      <dgm:spPr/>
    </dgm:pt>
    <dgm:pt modelId="{D1C05A6B-769E-0B45-A5FB-2B57E5B5146E}" type="sibTrans" cxnId="{986189A0-1B83-C349-B890-8E273B88711C}">
      <dgm:prSet/>
      <dgm:spPr/>
    </dgm:pt>
    <dgm:pt modelId="{5EC1E94E-111C-4190-936D-DAB36EF7B393}">
      <dgm:prSet phldrT="[Texto]"/>
      <dgm:spPr/>
      <dgm:t>
        <a:bodyPr/>
        <a:lstStyle/>
        <a:p>
          <a:r>
            <a:rPr lang="es-ES" dirty="0" smtClean="0"/>
            <a:t>Setiembre 2013</a:t>
          </a:r>
          <a:endParaRPr lang="es-ES" dirty="0"/>
        </a:p>
      </dgm:t>
    </dgm:pt>
    <dgm:pt modelId="{792964F6-EE84-491D-BCDC-1D34AC5C964B}" type="parTrans" cxnId="{EB3D832A-3EB7-4C68-A305-C5227DEBB25B}">
      <dgm:prSet/>
      <dgm:spPr/>
    </dgm:pt>
    <dgm:pt modelId="{1C551D84-3D06-4097-B6DC-8AD28F5259AB}" type="sibTrans" cxnId="{EB3D832A-3EB7-4C68-A305-C5227DEBB25B}">
      <dgm:prSet/>
      <dgm:spPr/>
    </dgm:pt>
    <dgm:pt modelId="{85048E72-0786-264F-B0C1-C98ACF662687}" type="pres">
      <dgm:prSet presAssocID="{0F0457C2-BE8D-CB43-A4CD-DA45C0FD09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3A52F02-3BB7-4F40-995A-3171EC8AC233}" type="pres">
      <dgm:prSet presAssocID="{17105120-77C0-AA47-9846-F2F0E61274BD}" presName="linNode" presStyleCnt="0"/>
      <dgm:spPr/>
    </dgm:pt>
    <dgm:pt modelId="{A6A0FA2B-91F9-CE43-8DC4-B49AD6024ACD}" type="pres">
      <dgm:prSet presAssocID="{17105120-77C0-AA47-9846-F2F0E61274BD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9C303D-19C7-5B4D-845B-B9CE660B632C}" type="pres">
      <dgm:prSet presAssocID="{17105120-77C0-AA47-9846-F2F0E61274B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8564B4-6237-0D4C-B177-B8D738F576EC}" type="pres">
      <dgm:prSet presAssocID="{FB387A34-2547-E649-BECE-C78F8FA7F850}" presName="sp" presStyleCnt="0"/>
      <dgm:spPr/>
    </dgm:pt>
    <dgm:pt modelId="{42051F70-1386-294D-960B-259C4B980396}" type="pres">
      <dgm:prSet presAssocID="{FFC1C65B-474B-DE44-97AF-801BC2037159}" presName="linNode" presStyleCnt="0"/>
      <dgm:spPr/>
    </dgm:pt>
    <dgm:pt modelId="{60F442CB-66F1-3F4A-8C9F-71E160EFD7F8}" type="pres">
      <dgm:prSet presAssocID="{FFC1C65B-474B-DE44-97AF-801BC203715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EC0FD7-2DF8-B942-B537-70D346417EEF}" type="pres">
      <dgm:prSet presAssocID="{FFC1C65B-474B-DE44-97AF-801BC2037159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DCB700-E021-A345-8DEB-41342F7CB9D9}" type="pres">
      <dgm:prSet presAssocID="{56D51700-F946-E749-9C6D-BD7DABFA1639}" presName="sp" presStyleCnt="0"/>
      <dgm:spPr/>
    </dgm:pt>
    <dgm:pt modelId="{2269D164-0F88-2D44-814F-CF04B10D0345}" type="pres">
      <dgm:prSet presAssocID="{B385C49A-BA80-4F4A-9412-3AEE3E7D454E}" presName="linNode" presStyleCnt="0"/>
      <dgm:spPr/>
    </dgm:pt>
    <dgm:pt modelId="{60E13AB1-B88B-2843-A5A5-C42976216F46}" type="pres">
      <dgm:prSet presAssocID="{B385C49A-BA80-4F4A-9412-3AEE3E7D454E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695E82-A041-5743-AEBB-3728E3E53D56}" type="pres">
      <dgm:prSet presAssocID="{B385C49A-BA80-4F4A-9412-3AEE3E7D454E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14B2EE-601C-A54C-BB7F-DCC03FD0C6FB}" type="pres">
      <dgm:prSet presAssocID="{F2C59668-BA34-1749-8320-A7407943662E}" presName="sp" presStyleCnt="0"/>
      <dgm:spPr/>
    </dgm:pt>
    <dgm:pt modelId="{0B6D71BF-EFE5-B248-9E0F-BF785D085504}" type="pres">
      <dgm:prSet presAssocID="{72395C0C-6CB3-DD4F-A976-2846AFDDFC0D}" presName="linNode" presStyleCnt="0"/>
      <dgm:spPr/>
    </dgm:pt>
    <dgm:pt modelId="{A277097A-9A40-BC4B-B2DC-7A4FACCFB6CD}" type="pres">
      <dgm:prSet presAssocID="{72395C0C-6CB3-DD4F-A976-2846AFDDFC0D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DCF6AA-AB2F-C845-AC17-0D23740DFEB0}" type="pres">
      <dgm:prSet presAssocID="{72395C0C-6CB3-DD4F-A976-2846AFDDFC0D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945F7C-4ABB-9F40-88E8-41EBAAC31AD0}" type="pres">
      <dgm:prSet presAssocID="{8B70C455-8F55-0E4C-9B86-3F1A43BD74B1}" presName="sp" presStyleCnt="0"/>
      <dgm:spPr/>
    </dgm:pt>
    <dgm:pt modelId="{0596F5EE-FD2C-9A49-86A0-6CB892B1E0EC}" type="pres">
      <dgm:prSet presAssocID="{615A348F-9DC3-C349-B20C-81E920275E77}" presName="linNode" presStyleCnt="0"/>
      <dgm:spPr/>
    </dgm:pt>
    <dgm:pt modelId="{638154A2-CB52-8441-929F-4F4810E68BAF}" type="pres">
      <dgm:prSet presAssocID="{615A348F-9DC3-C349-B20C-81E920275E77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2C416E-0B0C-7943-9F2A-67A92E53E0AF}" type="pres">
      <dgm:prSet presAssocID="{615A348F-9DC3-C349-B20C-81E920275E77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7E26D9-1047-4548-B2A8-0A7058CE2497}" srcId="{0F0457C2-BE8D-CB43-A4CD-DA45C0FD09BD}" destId="{72395C0C-6CB3-DD4F-A976-2846AFDDFC0D}" srcOrd="3" destOrd="0" parTransId="{F6879866-BF58-4B44-BCDB-A0D650532AFF}" sibTransId="{8B70C455-8F55-0E4C-9B86-3F1A43BD74B1}"/>
    <dgm:cxn modelId="{71EC46EC-2647-0E46-8665-1DBF629A7D33}" srcId="{FFC1C65B-474B-DE44-97AF-801BC2037159}" destId="{51BAF7D4-0647-3643-BC71-798B11E74C95}" srcOrd="1" destOrd="0" parTransId="{02B3717F-9FDB-9549-A10E-31B585DBEC74}" sibTransId="{4C4C0C2E-5A1F-894A-A47D-1FB2E3F8826D}"/>
    <dgm:cxn modelId="{B6B3A278-0125-1A41-947F-4D82AFBBB271}" type="presOf" srcId="{0F0457C2-BE8D-CB43-A4CD-DA45C0FD09BD}" destId="{85048E72-0786-264F-B0C1-C98ACF662687}" srcOrd="0" destOrd="0" presId="urn:microsoft.com/office/officeart/2005/8/layout/vList5"/>
    <dgm:cxn modelId="{9370C7C0-9D37-7C42-BCB6-D36F4B640487}" srcId="{0F0457C2-BE8D-CB43-A4CD-DA45C0FD09BD}" destId="{615A348F-9DC3-C349-B20C-81E920275E77}" srcOrd="4" destOrd="0" parTransId="{0D592867-91EA-D849-B066-077286F8024E}" sibTransId="{579C18B9-689C-A545-9FFA-AFEF027485AF}"/>
    <dgm:cxn modelId="{93BF2142-3912-1949-9BFB-E7CD27F12833}" srcId="{FFC1C65B-474B-DE44-97AF-801BC2037159}" destId="{E0315E17-7599-4046-9DBF-3AF05081541C}" srcOrd="0" destOrd="0" parTransId="{7F468AF9-1288-504B-AFC7-E5E83BFA35EB}" sibTransId="{4C24C836-9951-7246-ACAF-693A967F33AE}"/>
    <dgm:cxn modelId="{8E29947A-A392-B540-94E2-AD1A8288F0CE}" type="presOf" srcId="{615A348F-9DC3-C349-B20C-81E920275E77}" destId="{638154A2-CB52-8441-929F-4F4810E68BAF}" srcOrd="0" destOrd="0" presId="urn:microsoft.com/office/officeart/2005/8/layout/vList5"/>
    <dgm:cxn modelId="{F8EC6A61-EC41-8948-8F84-0FDB25A8EC10}" srcId="{17105120-77C0-AA47-9846-F2F0E61274BD}" destId="{63924F7A-E386-1241-8E6B-AE6B6BE924E9}" srcOrd="0" destOrd="0" parTransId="{515E5B1C-59D7-3D4E-BD46-C3313E33AC96}" sibTransId="{F6B7DC38-7888-3E4E-B147-7E085EC30D17}"/>
    <dgm:cxn modelId="{64443E04-A7E1-C747-8106-1C3295E546E8}" srcId="{B385C49A-BA80-4F4A-9412-3AEE3E7D454E}" destId="{9DA68C11-AFEE-AB4C-AE2B-781C90FFD788}" srcOrd="0" destOrd="0" parTransId="{76FAA7CE-83C8-294A-8245-2697193D7C3B}" sibTransId="{DC02437D-EA96-9648-9FE8-00A4144F8C4E}"/>
    <dgm:cxn modelId="{31260A6A-E905-F649-BECE-758030032F22}" srcId="{0F0457C2-BE8D-CB43-A4CD-DA45C0FD09BD}" destId="{FFC1C65B-474B-DE44-97AF-801BC2037159}" srcOrd="1" destOrd="0" parTransId="{DD977745-F319-9346-BB1A-4D5FF988E332}" sibTransId="{56D51700-F946-E749-9C6D-BD7DABFA1639}"/>
    <dgm:cxn modelId="{0573A2E0-C99E-4E44-AE6D-F5019ABFF1F4}" type="presOf" srcId="{17105120-77C0-AA47-9846-F2F0E61274BD}" destId="{A6A0FA2B-91F9-CE43-8DC4-B49AD6024ACD}" srcOrd="0" destOrd="0" presId="urn:microsoft.com/office/officeart/2005/8/layout/vList5"/>
    <dgm:cxn modelId="{1709117D-914C-41ED-B340-C65876F4215A}" type="presOf" srcId="{5EC1E94E-111C-4190-936D-DAB36EF7B393}" destId="{359C303D-19C7-5B4D-845B-B9CE660B632C}" srcOrd="0" destOrd="1" presId="urn:microsoft.com/office/officeart/2005/8/layout/vList5"/>
    <dgm:cxn modelId="{FA64A34B-1CC9-9B4A-9D05-3C708BEF6195}" type="presOf" srcId="{A188D052-3E7C-B549-9146-F7F9CBDD56A9}" destId="{F7695E82-A041-5743-AEBB-3728E3E53D56}" srcOrd="0" destOrd="1" presId="urn:microsoft.com/office/officeart/2005/8/layout/vList5"/>
    <dgm:cxn modelId="{F43A37E0-CB29-6F47-9FC2-2493F26D87E8}" type="presOf" srcId="{72395C0C-6CB3-DD4F-A976-2846AFDDFC0D}" destId="{A277097A-9A40-BC4B-B2DC-7A4FACCFB6CD}" srcOrd="0" destOrd="0" presId="urn:microsoft.com/office/officeart/2005/8/layout/vList5"/>
    <dgm:cxn modelId="{CB2E3C0D-DC72-1B41-84CD-D3A5400F0FE9}" type="presOf" srcId="{B385C49A-BA80-4F4A-9412-3AEE3E7D454E}" destId="{60E13AB1-B88B-2843-A5A5-C42976216F46}" srcOrd="0" destOrd="0" presId="urn:microsoft.com/office/officeart/2005/8/layout/vList5"/>
    <dgm:cxn modelId="{8C63E4C0-07C8-D544-ABE4-11D6906FACBF}" srcId="{B385C49A-BA80-4F4A-9412-3AEE3E7D454E}" destId="{A188D052-3E7C-B549-9146-F7F9CBDD56A9}" srcOrd="1" destOrd="0" parTransId="{C276202B-19B2-A04E-B2A3-E691B871081A}" sibTransId="{CEF45AF4-9936-DE4D-BC91-D41840F7F409}"/>
    <dgm:cxn modelId="{41CD1612-3064-E645-A6AA-0A0DCBA54C51}" type="presOf" srcId="{E0315E17-7599-4046-9DBF-3AF05081541C}" destId="{26EC0FD7-2DF8-B942-B537-70D346417EEF}" srcOrd="0" destOrd="0" presId="urn:microsoft.com/office/officeart/2005/8/layout/vList5"/>
    <dgm:cxn modelId="{19BDC196-ED2B-1D4A-BD22-BB9CD4A651C5}" srcId="{72395C0C-6CB3-DD4F-A976-2846AFDDFC0D}" destId="{6A9BB609-E1C8-E842-BFA3-EFDE9BEB232A}" srcOrd="1" destOrd="0" parTransId="{D19203B0-943B-C745-B196-9EDA191FCB36}" sibTransId="{055A153F-DAFC-4741-A64F-92C2598D2D8B}"/>
    <dgm:cxn modelId="{4496D219-7C57-374A-A315-250518485122}" srcId="{72395C0C-6CB3-DD4F-A976-2846AFDDFC0D}" destId="{AF8744E8-D2FF-764F-94A3-3134298141F3}" srcOrd="0" destOrd="0" parTransId="{6DC9FBFD-F831-6F40-8ACF-1CDC5C4C109C}" sibTransId="{F1FE462C-CE86-EC4A-883A-13030F040FB9}"/>
    <dgm:cxn modelId="{94F46623-7CCA-2844-9538-95F1E299BC85}" srcId="{0F0457C2-BE8D-CB43-A4CD-DA45C0FD09BD}" destId="{B385C49A-BA80-4F4A-9412-3AEE3E7D454E}" srcOrd="2" destOrd="0" parTransId="{8CAC4FEF-979D-1E4B-BDFD-85FF127D8FBA}" sibTransId="{F2C59668-BA34-1749-8320-A7407943662E}"/>
    <dgm:cxn modelId="{EB3D832A-3EB7-4C68-A305-C5227DEBB25B}" srcId="{17105120-77C0-AA47-9846-F2F0E61274BD}" destId="{5EC1E94E-111C-4190-936D-DAB36EF7B393}" srcOrd="1" destOrd="0" parTransId="{792964F6-EE84-491D-BCDC-1D34AC5C964B}" sibTransId="{1C551D84-3D06-4097-B6DC-8AD28F5259AB}"/>
    <dgm:cxn modelId="{20485C29-9727-D342-94FC-30301FC21FD0}" srcId="{0F0457C2-BE8D-CB43-A4CD-DA45C0FD09BD}" destId="{17105120-77C0-AA47-9846-F2F0E61274BD}" srcOrd="0" destOrd="0" parTransId="{72CE0EF7-4097-EE4E-84F7-111C3ECE1B3F}" sibTransId="{FB387A34-2547-E649-BECE-C78F8FA7F850}"/>
    <dgm:cxn modelId="{986189A0-1B83-C349-B890-8E273B88711C}" srcId="{615A348F-9DC3-C349-B20C-81E920275E77}" destId="{C4A94C79-0B02-D348-A30C-0D9DBD5AD113}" srcOrd="1" destOrd="0" parTransId="{65EFDBEE-28B8-3A46-AD77-7C275FEA7E42}" sibTransId="{D1C05A6B-769E-0B45-A5FB-2B57E5B5146E}"/>
    <dgm:cxn modelId="{6282AEB7-2230-7D4A-AC8F-9C45D1BC8DC4}" type="presOf" srcId="{6A9BB609-E1C8-E842-BFA3-EFDE9BEB232A}" destId="{C9DCF6AA-AB2F-C845-AC17-0D23740DFEB0}" srcOrd="0" destOrd="1" presId="urn:microsoft.com/office/officeart/2005/8/layout/vList5"/>
    <dgm:cxn modelId="{4324BD3A-D38D-1E48-AA68-500D3EF25B33}" type="presOf" srcId="{51BAF7D4-0647-3643-BC71-798B11E74C95}" destId="{26EC0FD7-2DF8-B942-B537-70D346417EEF}" srcOrd="0" destOrd="1" presId="urn:microsoft.com/office/officeart/2005/8/layout/vList5"/>
    <dgm:cxn modelId="{2909095E-7BE0-6B42-877D-6850633283A1}" type="presOf" srcId="{A4396278-F115-7E40-B732-8A18C5A79F99}" destId="{602C416E-0B0C-7943-9F2A-67A92E53E0AF}" srcOrd="0" destOrd="0" presId="urn:microsoft.com/office/officeart/2005/8/layout/vList5"/>
    <dgm:cxn modelId="{5493100B-BC66-8442-AE7A-604CFE1B0A78}" srcId="{615A348F-9DC3-C349-B20C-81E920275E77}" destId="{A4396278-F115-7E40-B732-8A18C5A79F99}" srcOrd="0" destOrd="0" parTransId="{A2D229D3-D6B2-6849-9D07-0D8505EC7E16}" sibTransId="{DCF82D19-5FA3-9F44-8A83-138E8E95B233}"/>
    <dgm:cxn modelId="{CD637671-144D-AD4E-8D51-3050832CB6B4}" type="presOf" srcId="{C4A94C79-0B02-D348-A30C-0D9DBD5AD113}" destId="{602C416E-0B0C-7943-9F2A-67A92E53E0AF}" srcOrd="0" destOrd="1" presId="urn:microsoft.com/office/officeart/2005/8/layout/vList5"/>
    <dgm:cxn modelId="{38B838E9-5EE5-2749-81EF-05FD4EC8192A}" type="presOf" srcId="{FFC1C65B-474B-DE44-97AF-801BC2037159}" destId="{60F442CB-66F1-3F4A-8C9F-71E160EFD7F8}" srcOrd="0" destOrd="0" presId="urn:microsoft.com/office/officeart/2005/8/layout/vList5"/>
    <dgm:cxn modelId="{5F713DAB-EA63-6E40-A2E8-217663810A48}" type="presOf" srcId="{AF8744E8-D2FF-764F-94A3-3134298141F3}" destId="{C9DCF6AA-AB2F-C845-AC17-0D23740DFEB0}" srcOrd="0" destOrd="0" presId="urn:microsoft.com/office/officeart/2005/8/layout/vList5"/>
    <dgm:cxn modelId="{CD52A3E6-4809-5B42-BB80-9D630D45508F}" type="presOf" srcId="{9DA68C11-AFEE-AB4C-AE2B-781C90FFD788}" destId="{F7695E82-A041-5743-AEBB-3728E3E53D56}" srcOrd="0" destOrd="0" presId="urn:microsoft.com/office/officeart/2005/8/layout/vList5"/>
    <dgm:cxn modelId="{54102177-8BF0-2242-BD80-9AE92CBA0F55}" type="presOf" srcId="{63924F7A-E386-1241-8E6B-AE6B6BE924E9}" destId="{359C303D-19C7-5B4D-845B-B9CE660B632C}" srcOrd="0" destOrd="0" presId="urn:microsoft.com/office/officeart/2005/8/layout/vList5"/>
    <dgm:cxn modelId="{879E9C52-CD5D-F643-80EF-D851C5EBBB11}" type="presParOf" srcId="{85048E72-0786-264F-B0C1-C98ACF662687}" destId="{63A52F02-3BB7-4F40-995A-3171EC8AC233}" srcOrd="0" destOrd="0" presId="urn:microsoft.com/office/officeart/2005/8/layout/vList5"/>
    <dgm:cxn modelId="{F4D53596-1CB7-4249-ADBA-545A37B66F11}" type="presParOf" srcId="{63A52F02-3BB7-4F40-995A-3171EC8AC233}" destId="{A6A0FA2B-91F9-CE43-8DC4-B49AD6024ACD}" srcOrd="0" destOrd="0" presId="urn:microsoft.com/office/officeart/2005/8/layout/vList5"/>
    <dgm:cxn modelId="{0C17834E-637A-8B49-B96C-F9EDCB3BC8C1}" type="presParOf" srcId="{63A52F02-3BB7-4F40-995A-3171EC8AC233}" destId="{359C303D-19C7-5B4D-845B-B9CE660B632C}" srcOrd="1" destOrd="0" presId="urn:microsoft.com/office/officeart/2005/8/layout/vList5"/>
    <dgm:cxn modelId="{5A2EC329-5C2C-BD4F-BA85-FA9B938C7B0C}" type="presParOf" srcId="{85048E72-0786-264F-B0C1-C98ACF662687}" destId="{1D8564B4-6237-0D4C-B177-B8D738F576EC}" srcOrd="1" destOrd="0" presId="urn:microsoft.com/office/officeart/2005/8/layout/vList5"/>
    <dgm:cxn modelId="{D2CC2775-AE88-E040-9F0A-2717ED126F0D}" type="presParOf" srcId="{85048E72-0786-264F-B0C1-C98ACF662687}" destId="{42051F70-1386-294D-960B-259C4B980396}" srcOrd="2" destOrd="0" presId="urn:microsoft.com/office/officeart/2005/8/layout/vList5"/>
    <dgm:cxn modelId="{45472D30-5764-2F40-88EE-872D83644BFB}" type="presParOf" srcId="{42051F70-1386-294D-960B-259C4B980396}" destId="{60F442CB-66F1-3F4A-8C9F-71E160EFD7F8}" srcOrd="0" destOrd="0" presId="urn:microsoft.com/office/officeart/2005/8/layout/vList5"/>
    <dgm:cxn modelId="{8BC8A6C1-1848-3D4F-8503-5D0419E6AAF4}" type="presParOf" srcId="{42051F70-1386-294D-960B-259C4B980396}" destId="{26EC0FD7-2DF8-B942-B537-70D346417EEF}" srcOrd="1" destOrd="0" presId="urn:microsoft.com/office/officeart/2005/8/layout/vList5"/>
    <dgm:cxn modelId="{2E94F26B-D658-3A46-A3F9-2ABB4312679C}" type="presParOf" srcId="{85048E72-0786-264F-B0C1-C98ACF662687}" destId="{21DCB700-E021-A345-8DEB-41342F7CB9D9}" srcOrd="3" destOrd="0" presId="urn:microsoft.com/office/officeart/2005/8/layout/vList5"/>
    <dgm:cxn modelId="{D226AEA6-6EF3-504F-A1CE-D678CFF27BB1}" type="presParOf" srcId="{85048E72-0786-264F-B0C1-C98ACF662687}" destId="{2269D164-0F88-2D44-814F-CF04B10D0345}" srcOrd="4" destOrd="0" presId="urn:microsoft.com/office/officeart/2005/8/layout/vList5"/>
    <dgm:cxn modelId="{1100725E-BA97-3F49-B486-B6D4885692CC}" type="presParOf" srcId="{2269D164-0F88-2D44-814F-CF04B10D0345}" destId="{60E13AB1-B88B-2843-A5A5-C42976216F46}" srcOrd="0" destOrd="0" presId="urn:microsoft.com/office/officeart/2005/8/layout/vList5"/>
    <dgm:cxn modelId="{4EE2B64D-B8FF-2D4F-A7DC-0FFA43594206}" type="presParOf" srcId="{2269D164-0F88-2D44-814F-CF04B10D0345}" destId="{F7695E82-A041-5743-AEBB-3728E3E53D56}" srcOrd="1" destOrd="0" presId="urn:microsoft.com/office/officeart/2005/8/layout/vList5"/>
    <dgm:cxn modelId="{8242F0A5-249D-A449-B57C-A19C8E0A4D3B}" type="presParOf" srcId="{85048E72-0786-264F-B0C1-C98ACF662687}" destId="{9514B2EE-601C-A54C-BB7F-DCC03FD0C6FB}" srcOrd="5" destOrd="0" presId="urn:microsoft.com/office/officeart/2005/8/layout/vList5"/>
    <dgm:cxn modelId="{58DDFCCC-BF02-B544-B3A6-37EA36188AC4}" type="presParOf" srcId="{85048E72-0786-264F-B0C1-C98ACF662687}" destId="{0B6D71BF-EFE5-B248-9E0F-BF785D085504}" srcOrd="6" destOrd="0" presId="urn:microsoft.com/office/officeart/2005/8/layout/vList5"/>
    <dgm:cxn modelId="{DEA4B2F5-4971-814E-B614-B91D6E7D7253}" type="presParOf" srcId="{0B6D71BF-EFE5-B248-9E0F-BF785D085504}" destId="{A277097A-9A40-BC4B-B2DC-7A4FACCFB6CD}" srcOrd="0" destOrd="0" presId="urn:microsoft.com/office/officeart/2005/8/layout/vList5"/>
    <dgm:cxn modelId="{7A6D38E5-B636-8F43-98AD-3D3631077990}" type="presParOf" srcId="{0B6D71BF-EFE5-B248-9E0F-BF785D085504}" destId="{C9DCF6AA-AB2F-C845-AC17-0D23740DFEB0}" srcOrd="1" destOrd="0" presId="urn:microsoft.com/office/officeart/2005/8/layout/vList5"/>
    <dgm:cxn modelId="{B33F4E17-7E52-5E47-B627-8BDC2A884CA1}" type="presParOf" srcId="{85048E72-0786-264F-B0C1-C98ACF662687}" destId="{E1945F7C-4ABB-9F40-88E8-41EBAAC31AD0}" srcOrd="7" destOrd="0" presId="urn:microsoft.com/office/officeart/2005/8/layout/vList5"/>
    <dgm:cxn modelId="{8FBED140-3482-4341-8C26-B0C92859FEAE}" type="presParOf" srcId="{85048E72-0786-264F-B0C1-C98ACF662687}" destId="{0596F5EE-FD2C-9A49-86A0-6CB892B1E0EC}" srcOrd="8" destOrd="0" presId="urn:microsoft.com/office/officeart/2005/8/layout/vList5"/>
    <dgm:cxn modelId="{77BB0279-08F6-9746-9277-6F004FECBF40}" type="presParOf" srcId="{0596F5EE-FD2C-9A49-86A0-6CB892B1E0EC}" destId="{638154A2-CB52-8441-929F-4F4810E68BAF}" srcOrd="0" destOrd="0" presId="urn:microsoft.com/office/officeart/2005/8/layout/vList5"/>
    <dgm:cxn modelId="{52265304-B6DC-FB4D-95F9-C7481A1D8B2B}" type="presParOf" srcId="{0596F5EE-FD2C-9A49-86A0-6CB892B1E0EC}" destId="{602C416E-0B0C-7943-9F2A-67A92E53E0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F0D88E-6ED8-8C4C-8B05-FB25A7CF6CDA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88DBEA8-F650-044E-B1A4-0E3CDD0A1347}">
      <dgm:prSet custT="1"/>
      <dgm:spPr/>
      <dgm:t>
        <a:bodyPr/>
        <a:lstStyle/>
        <a:p>
          <a:pPr rtl="0"/>
          <a:r>
            <a:rPr lang="es-ES_tradnl" sz="2000" b="1" dirty="0" smtClean="0"/>
            <a:t>Desarrollar un conjunto de indicadores de compras públicas que ofrezca una mirada comprensiva del desempeño de los Sistemas de Compras Públicas en los países de la Región</a:t>
          </a:r>
          <a:r>
            <a:rPr lang="es-ES_tradnl" sz="2000" dirty="0" smtClean="0"/>
            <a:t> </a:t>
          </a:r>
          <a:endParaRPr lang="es-ES_tradnl" sz="2000" dirty="0"/>
        </a:p>
      </dgm:t>
    </dgm:pt>
    <dgm:pt modelId="{3BCD1DA9-E444-2441-87F6-1D34051D27F4}" type="parTrans" cxnId="{CAFCFD40-4E72-1644-9F17-B91088D68980}">
      <dgm:prSet/>
      <dgm:spPr/>
      <dgm:t>
        <a:bodyPr/>
        <a:lstStyle/>
        <a:p>
          <a:endParaRPr lang="es-ES"/>
        </a:p>
      </dgm:t>
    </dgm:pt>
    <dgm:pt modelId="{6698ECE0-8128-3C48-8BB6-5BB9D2775B0E}" type="sibTrans" cxnId="{CAFCFD40-4E72-1644-9F17-B91088D68980}">
      <dgm:prSet/>
      <dgm:spPr/>
      <dgm:t>
        <a:bodyPr/>
        <a:lstStyle/>
        <a:p>
          <a:endParaRPr lang="es-ES"/>
        </a:p>
      </dgm:t>
    </dgm:pt>
    <dgm:pt modelId="{4ED4AD3B-D0C6-F447-8A61-FE961D56D49A}">
      <dgm:prSet custT="1"/>
      <dgm:spPr/>
      <dgm:t>
        <a:bodyPr/>
        <a:lstStyle/>
        <a:p>
          <a:pPr rtl="0"/>
          <a:r>
            <a:rPr lang="es-ES_tradnl" sz="2400" b="1" dirty="0" smtClean="0"/>
            <a:t>Objetivos del Grupo de Trabajo</a:t>
          </a:r>
          <a:endParaRPr lang="es-ES_tradnl" sz="2400" b="1" dirty="0"/>
        </a:p>
      </dgm:t>
    </dgm:pt>
    <dgm:pt modelId="{653B7135-2125-1948-AE43-63D79AEAC65E}" type="parTrans" cxnId="{45E21C87-565E-3040-997C-F2FD58033499}">
      <dgm:prSet/>
      <dgm:spPr/>
      <dgm:t>
        <a:bodyPr/>
        <a:lstStyle/>
        <a:p>
          <a:endParaRPr lang="es-ES"/>
        </a:p>
      </dgm:t>
    </dgm:pt>
    <dgm:pt modelId="{CE900F25-7585-3942-BE31-F26985F07976}" type="sibTrans" cxnId="{45E21C87-565E-3040-997C-F2FD58033499}">
      <dgm:prSet/>
      <dgm:spPr/>
      <dgm:t>
        <a:bodyPr/>
        <a:lstStyle/>
        <a:p>
          <a:endParaRPr lang="es-ES"/>
        </a:p>
      </dgm:t>
    </dgm:pt>
    <dgm:pt modelId="{0C1627C4-1A76-2A4D-BDA6-98EBD3E724D4}">
      <dgm:prSet custT="1"/>
      <dgm:spPr/>
      <dgm:t>
        <a:bodyPr/>
        <a:lstStyle/>
        <a:p>
          <a:pPr rtl="0"/>
          <a:r>
            <a:rPr lang="es-ES_tradnl" sz="2400" b="1" dirty="0" smtClean="0"/>
            <a:t>Objetivos del IV Encuentro</a:t>
          </a:r>
          <a:endParaRPr lang="es-ES_tradnl" sz="2400" b="1" dirty="0"/>
        </a:p>
      </dgm:t>
    </dgm:pt>
    <dgm:pt modelId="{235D2FF0-B2CD-1F49-B23B-4447C9F9C44A}" type="parTrans" cxnId="{0A5F5C20-77E1-B948-ABF0-E64326D9E59D}">
      <dgm:prSet/>
      <dgm:spPr/>
      <dgm:t>
        <a:bodyPr/>
        <a:lstStyle/>
        <a:p>
          <a:endParaRPr lang="es-ES"/>
        </a:p>
      </dgm:t>
    </dgm:pt>
    <dgm:pt modelId="{8C5AFACB-614B-A340-9812-0B48E0C23DB0}" type="sibTrans" cxnId="{0A5F5C20-77E1-B948-ABF0-E64326D9E59D}">
      <dgm:prSet/>
      <dgm:spPr/>
      <dgm:t>
        <a:bodyPr/>
        <a:lstStyle/>
        <a:p>
          <a:endParaRPr lang="es-ES"/>
        </a:p>
      </dgm:t>
    </dgm:pt>
    <dgm:pt modelId="{2785E58E-CFF5-0D4B-A11D-EF2B8E571CBA}">
      <dgm:prSet custT="1"/>
      <dgm:spPr/>
      <dgm:t>
        <a:bodyPr/>
        <a:lstStyle/>
        <a:p>
          <a:pPr rtl="0"/>
          <a:r>
            <a:rPr lang="es-ES" sz="2000" b="1" dirty="0" smtClean="0"/>
            <a:t>Validar el informe final del grupo de trabajo</a:t>
          </a:r>
          <a:endParaRPr lang="es-ES_tradnl" sz="2000" b="1" dirty="0"/>
        </a:p>
      </dgm:t>
    </dgm:pt>
    <dgm:pt modelId="{01102973-BB7A-2149-841B-6B6009259963}" type="parTrans" cxnId="{2E815B85-24B7-D340-80D9-E1DD13F4A267}">
      <dgm:prSet/>
      <dgm:spPr/>
      <dgm:t>
        <a:bodyPr/>
        <a:lstStyle/>
        <a:p>
          <a:endParaRPr lang="es-ES"/>
        </a:p>
      </dgm:t>
    </dgm:pt>
    <dgm:pt modelId="{C944EF52-8F56-F142-B56A-2C620C2740EC}" type="sibTrans" cxnId="{2E815B85-24B7-D340-80D9-E1DD13F4A267}">
      <dgm:prSet/>
      <dgm:spPr/>
      <dgm:t>
        <a:bodyPr/>
        <a:lstStyle/>
        <a:p>
          <a:endParaRPr lang="es-ES"/>
        </a:p>
      </dgm:t>
    </dgm:pt>
    <dgm:pt modelId="{1B91D8BB-104F-9A47-A2EB-A2616CDF1107}">
      <dgm:prSet custT="1"/>
      <dgm:spPr/>
      <dgm:t>
        <a:bodyPr/>
        <a:lstStyle/>
        <a:p>
          <a:pPr rtl="0"/>
          <a:r>
            <a:rPr lang="es-ES" sz="2000" b="1" dirty="0" smtClean="0"/>
            <a:t>Analizar la disponibilidad de la información necesaria para la elaboración de los indicadores propuestos </a:t>
          </a:r>
          <a:r>
            <a:rPr lang="es-ES" sz="2000" b="1" dirty="0" smtClean="0">
              <a:solidFill>
                <a:schemeClr val="tx1"/>
              </a:solidFill>
            </a:rPr>
            <a:t>así como identificar mecanismos para la recolección de datos</a:t>
          </a:r>
          <a:endParaRPr lang="es-ES_tradnl" sz="2000" b="1" dirty="0">
            <a:solidFill>
              <a:schemeClr val="tx1"/>
            </a:solidFill>
          </a:endParaRPr>
        </a:p>
      </dgm:t>
    </dgm:pt>
    <dgm:pt modelId="{C5ED79E3-91D7-FA4F-B7C7-40C4ACCF348C}" type="parTrans" cxnId="{5CADF32D-7321-9A42-AF47-395DF9270565}">
      <dgm:prSet/>
      <dgm:spPr/>
      <dgm:t>
        <a:bodyPr/>
        <a:lstStyle/>
        <a:p>
          <a:endParaRPr lang="es-ES"/>
        </a:p>
      </dgm:t>
    </dgm:pt>
    <dgm:pt modelId="{BB7434F7-8F69-FE49-AB1B-DB7F8DDE2446}" type="sibTrans" cxnId="{5CADF32D-7321-9A42-AF47-395DF9270565}">
      <dgm:prSet/>
      <dgm:spPr/>
      <dgm:t>
        <a:bodyPr/>
        <a:lstStyle/>
        <a:p>
          <a:endParaRPr lang="es-ES"/>
        </a:p>
      </dgm:t>
    </dgm:pt>
    <dgm:pt modelId="{C215476A-43C6-5E40-8E51-538A810C724E}">
      <dgm:prSet custT="1"/>
      <dgm:spPr/>
      <dgm:t>
        <a:bodyPr/>
        <a:lstStyle/>
        <a:p>
          <a:pPr rtl="0"/>
          <a:r>
            <a:rPr lang="es-ES" sz="2000" b="1" dirty="0" smtClean="0">
              <a:solidFill>
                <a:schemeClr val="tx1"/>
              </a:solidFill>
            </a:rPr>
            <a:t>P</a:t>
          </a:r>
          <a:r>
            <a:rPr lang="es-ES" sz="2000" b="1" dirty="0" smtClean="0"/>
            <a:t>uesta en común de iniciativas nacionales</a:t>
          </a:r>
          <a:endParaRPr lang="es-ES_tradnl" sz="2000" b="1" dirty="0"/>
        </a:p>
      </dgm:t>
    </dgm:pt>
    <dgm:pt modelId="{9FBABB5D-5BE6-6746-907B-A6C4728F62E1}" type="parTrans" cxnId="{480139B4-055B-F149-A651-92F3ABAAEE07}">
      <dgm:prSet/>
      <dgm:spPr/>
      <dgm:t>
        <a:bodyPr/>
        <a:lstStyle/>
        <a:p>
          <a:endParaRPr lang="es-ES"/>
        </a:p>
      </dgm:t>
    </dgm:pt>
    <dgm:pt modelId="{BFA10383-12CD-8649-861D-396EB7512394}" type="sibTrans" cxnId="{480139B4-055B-F149-A651-92F3ABAAEE07}">
      <dgm:prSet/>
      <dgm:spPr/>
      <dgm:t>
        <a:bodyPr/>
        <a:lstStyle/>
        <a:p>
          <a:endParaRPr lang="es-ES"/>
        </a:p>
      </dgm:t>
    </dgm:pt>
    <dgm:pt modelId="{69918631-14AC-454A-AB10-7D985B92C5E6}">
      <dgm:prSet/>
      <dgm:spPr/>
      <dgm:t>
        <a:bodyPr/>
        <a:lstStyle/>
        <a:p>
          <a:pPr rtl="0"/>
          <a:endParaRPr lang="es-ES_tradnl" sz="1500" dirty="0"/>
        </a:p>
      </dgm:t>
    </dgm:pt>
    <dgm:pt modelId="{0435EE1E-E504-4550-A32B-64B9A017209F}" type="parTrans" cxnId="{76A7F172-6BE6-4904-8C0C-1D7D762370E6}">
      <dgm:prSet/>
      <dgm:spPr/>
      <dgm:t>
        <a:bodyPr/>
        <a:lstStyle/>
        <a:p>
          <a:endParaRPr lang="es-UY"/>
        </a:p>
      </dgm:t>
    </dgm:pt>
    <dgm:pt modelId="{B22B39EE-B669-4DD7-94A0-E0195A279529}" type="sibTrans" cxnId="{76A7F172-6BE6-4904-8C0C-1D7D762370E6}">
      <dgm:prSet/>
      <dgm:spPr/>
      <dgm:t>
        <a:bodyPr/>
        <a:lstStyle/>
        <a:p>
          <a:endParaRPr lang="es-UY"/>
        </a:p>
      </dgm:t>
    </dgm:pt>
    <dgm:pt modelId="{A8032886-B26E-4F9C-B715-2038ACF500C3}">
      <dgm:prSet custT="1"/>
      <dgm:spPr/>
      <dgm:t>
        <a:bodyPr/>
        <a:lstStyle/>
        <a:p>
          <a:pPr rtl="0"/>
          <a:endParaRPr lang="es-ES_tradnl" sz="2000" dirty="0"/>
        </a:p>
      </dgm:t>
    </dgm:pt>
    <dgm:pt modelId="{4D1AAA7B-4D8E-452F-BD6F-91744B37D2DD}" type="parTrans" cxnId="{887D6E23-F5D9-444E-97C4-59A19A5E0140}">
      <dgm:prSet/>
      <dgm:spPr/>
      <dgm:t>
        <a:bodyPr/>
        <a:lstStyle/>
        <a:p>
          <a:endParaRPr lang="es-UY"/>
        </a:p>
      </dgm:t>
    </dgm:pt>
    <dgm:pt modelId="{66A045C1-F1E3-434A-AFB5-2B9C846D7F58}" type="sibTrans" cxnId="{887D6E23-F5D9-444E-97C4-59A19A5E0140}">
      <dgm:prSet/>
      <dgm:spPr/>
      <dgm:t>
        <a:bodyPr/>
        <a:lstStyle/>
        <a:p>
          <a:endParaRPr lang="es-UY"/>
        </a:p>
      </dgm:t>
    </dgm:pt>
    <dgm:pt modelId="{0840DDCB-7792-1147-AC0B-536C361B90BA}" type="pres">
      <dgm:prSet presAssocID="{B6F0D88E-6ED8-8C4C-8B05-FB25A7CF6C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592C09D-5D38-EC4F-A350-F11B964B4AD9}" type="pres">
      <dgm:prSet presAssocID="{4ED4AD3B-D0C6-F447-8A61-FE961D56D4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7F2FE9-870B-F64C-8FC3-62C885125609}" type="pres">
      <dgm:prSet presAssocID="{4ED4AD3B-D0C6-F447-8A61-FE961D56D49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B33AC7-676E-AA4D-9677-9BDA831CC29D}" type="pres">
      <dgm:prSet presAssocID="{0C1627C4-1A76-2A4D-BDA6-98EBD3E724D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3C7557-7227-774C-9BAE-F92432658FF9}" type="pres">
      <dgm:prSet presAssocID="{0C1627C4-1A76-2A4D-BDA6-98EBD3E724D4}" presName="childText" presStyleLbl="revTx" presStyleIdx="1" presStyleCnt="2" custScaleY="2470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1466AFE-89A5-2C42-A630-91F472E5DC3A}" type="presOf" srcId="{0C1627C4-1A76-2A4D-BDA6-98EBD3E724D4}" destId="{42B33AC7-676E-AA4D-9677-9BDA831CC29D}" srcOrd="0" destOrd="0" presId="urn:microsoft.com/office/officeart/2005/8/layout/vList2"/>
    <dgm:cxn modelId="{0A5F5C20-77E1-B948-ABF0-E64326D9E59D}" srcId="{B6F0D88E-6ED8-8C4C-8B05-FB25A7CF6CDA}" destId="{0C1627C4-1A76-2A4D-BDA6-98EBD3E724D4}" srcOrd="1" destOrd="0" parTransId="{235D2FF0-B2CD-1F49-B23B-4447C9F9C44A}" sibTransId="{8C5AFACB-614B-A340-9812-0B48E0C23DB0}"/>
    <dgm:cxn modelId="{CAFCFD40-4E72-1644-9F17-B91088D68980}" srcId="{4ED4AD3B-D0C6-F447-8A61-FE961D56D49A}" destId="{188DBEA8-F650-044E-B1A4-0E3CDD0A1347}" srcOrd="0" destOrd="0" parTransId="{3BCD1DA9-E444-2441-87F6-1D34051D27F4}" sibTransId="{6698ECE0-8128-3C48-8BB6-5BB9D2775B0E}"/>
    <dgm:cxn modelId="{DC364177-6727-5C4A-9FA9-670E6F03EF6F}" type="presOf" srcId="{C215476A-43C6-5E40-8E51-538A810C724E}" destId="{EC3C7557-7227-774C-9BAE-F92432658FF9}" srcOrd="0" destOrd="2" presId="urn:microsoft.com/office/officeart/2005/8/layout/vList2"/>
    <dgm:cxn modelId="{45E21C87-565E-3040-997C-F2FD58033499}" srcId="{B6F0D88E-6ED8-8C4C-8B05-FB25A7CF6CDA}" destId="{4ED4AD3B-D0C6-F447-8A61-FE961D56D49A}" srcOrd="0" destOrd="0" parTransId="{653B7135-2125-1948-AE43-63D79AEAC65E}" sibTransId="{CE900F25-7585-3942-BE31-F26985F07976}"/>
    <dgm:cxn modelId="{5CADF32D-7321-9A42-AF47-395DF9270565}" srcId="{0C1627C4-1A76-2A4D-BDA6-98EBD3E724D4}" destId="{1B91D8BB-104F-9A47-A2EB-A2616CDF1107}" srcOrd="1" destOrd="0" parTransId="{C5ED79E3-91D7-FA4F-B7C7-40C4ACCF348C}" sibTransId="{BB7434F7-8F69-FE49-AB1B-DB7F8DDE2446}"/>
    <dgm:cxn modelId="{9AF91266-989E-6742-8108-C1D0D997CA19}" type="presOf" srcId="{1B91D8BB-104F-9A47-A2EB-A2616CDF1107}" destId="{EC3C7557-7227-774C-9BAE-F92432658FF9}" srcOrd="0" destOrd="1" presId="urn:microsoft.com/office/officeart/2005/8/layout/vList2"/>
    <dgm:cxn modelId="{A8A73341-2395-3E40-BCE4-79EE560243C5}" type="presOf" srcId="{4ED4AD3B-D0C6-F447-8A61-FE961D56D49A}" destId="{2592C09D-5D38-EC4F-A350-F11B964B4AD9}" srcOrd="0" destOrd="0" presId="urn:microsoft.com/office/officeart/2005/8/layout/vList2"/>
    <dgm:cxn modelId="{DE1DFBC3-BC5C-40F3-96F0-7C113F2ACA61}" type="presOf" srcId="{A8032886-B26E-4F9C-B715-2038ACF500C3}" destId="{387F2FE9-870B-F64C-8FC3-62C885125609}" srcOrd="0" destOrd="1" presId="urn:microsoft.com/office/officeart/2005/8/layout/vList2"/>
    <dgm:cxn modelId="{555E1398-B7FF-DB4F-BD27-14CB1D49B5C5}" type="presOf" srcId="{2785E58E-CFF5-0D4B-A11D-EF2B8E571CBA}" destId="{EC3C7557-7227-774C-9BAE-F92432658FF9}" srcOrd="0" destOrd="0" presId="urn:microsoft.com/office/officeart/2005/8/layout/vList2"/>
    <dgm:cxn modelId="{76A7F172-6BE6-4904-8C0C-1D7D762370E6}" srcId="{4ED4AD3B-D0C6-F447-8A61-FE961D56D49A}" destId="{69918631-14AC-454A-AB10-7D985B92C5E6}" srcOrd="2" destOrd="0" parTransId="{0435EE1E-E504-4550-A32B-64B9A017209F}" sibTransId="{B22B39EE-B669-4DD7-94A0-E0195A279529}"/>
    <dgm:cxn modelId="{887D6E23-F5D9-444E-97C4-59A19A5E0140}" srcId="{4ED4AD3B-D0C6-F447-8A61-FE961D56D49A}" destId="{A8032886-B26E-4F9C-B715-2038ACF500C3}" srcOrd="1" destOrd="0" parTransId="{4D1AAA7B-4D8E-452F-BD6F-91744B37D2DD}" sibTransId="{66A045C1-F1E3-434A-AFB5-2B9C846D7F58}"/>
    <dgm:cxn modelId="{EDDA7F7D-9996-4602-A355-B5292ABC1F27}" type="presOf" srcId="{69918631-14AC-454A-AB10-7D985B92C5E6}" destId="{387F2FE9-870B-F64C-8FC3-62C885125609}" srcOrd="0" destOrd="2" presId="urn:microsoft.com/office/officeart/2005/8/layout/vList2"/>
    <dgm:cxn modelId="{2E815B85-24B7-D340-80D9-E1DD13F4A267}" srcId="{0C1627C4-1A76-2A4D-BDA6-98EBD3E724D4}" destId="{2785E58E-CFF5-0D4B-A11D-EF2B8E571CBA}" srcOrd="0" destOrd="0" parTransId="{01102973-BB7A-2149-841B-6B6009259963}" sibTransId="{C944EF52-8F56-F142-B56A-2C620C2740EC}"/>
    <dgm:cxn modelId="{BC7F5CA2-876C-E44C-85D0-A57335A61C6B}" type="presOf" srcId="{188DBEA8-F650-044E-B1A4-0E3CDD0A1347}" destId="{387F2FE9-870B-F64C-8FC3-62C885125609}" srcOrd="0" destOrd="0" presId="urn:microsoft.com/office/officeart/2005/8/layout/vList2"/>
    <dgm:cxn modelId="{85E1F394-D652-3E40-A9A6-8233AA13EB4F}" type="presOf" srcId="{B6F0D88E-6ED8-8C4C-8B05-FB25A7CF6CDA}" destId="{0840DDCB-7792-1147-AC0B-536C361B90BA}" srcOrd="0" destOrd="0" presId="urn:microsoft.com/office/officeart/2005/8/layout/vList2"/>
    <dgm:cxn modelId="{480139B4-055B-F149-A651-92F3ABAAEE07}" srcId="{0C1627C4-1A76-2A4D-BDA6-98EBD3E724D4}" destId="{C215476A-43C6-5E40-8E51-538A810C724E}" srcOrd="2" destOrd="0" parTransId="{9FBABB5D-5BE6-6746-907B-A6C4728F62E1}" sibTransId="{BFA10383-12CD-8649-861D-396EB7512394}"/>
    <dgm:cxn modelId="{B00BE97C-36E5-A44B-ABB4-531497327026}" type="presParOf" srcId="{0840DDCB-7792-1147-AC0B-536C361B90BA}" destId="{2592C09D-5D38-EC4F-A350-F11B964B4AD9}" srcOrd="0" destOrd="0" presId="urn:microsoft.com/office/officeart/2005/8/layout/vList2"/>
    <dgm:cxn modelId="{7958205F-D39A-224A-A1EC-54AA152792DB}" type="presParOf" srcId="{0840DDCB-7792-1147-AC0B-536C361B90BA}" destId="{387F2FE9-870B-F64C-8FC3-62C885125609}" srcOrd="1" destOrd="0" presId="urn:microsoft.com/office/officeart/2005/8/layout/vList2"/>
    <dgm:cxn modelId="{C3A8DDD8-BF89-5F46-BEC7-E4F3A6D73ECE}" type="presParOf" srcId="{0840DDCB-7792-1147-AC0B-536C361B90BA}" destId="{42B33AC7-676E-AA4D-9677-9BDA831CC29D}" srcOrd="2" destOrd="0" presId="urn:microsoft.com/office/officeart/2005/8/layout/vList2"/>
    <dgm:cxn modelId="{59801DC1-2FCE-C14A-A7E2-E4FBCD0A7358}" type="presParOf" srcId="{0840DDCB-7792-1147-AC0B-536C361B90BA}" destId="{EC3C7557-7227-774C-9BAE-F92432658FF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9C59CA-F7B0-9440-A4B8-D23E9B88ED3E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9FFFCCF-1F06-3242-AE59-DE6FFB90C690}">
      <dgm:prSet phldrT="[Texto]" custT="1"/>
      <dgm:spPr/>
      <dgm:t>
        <a:bodyPr/>
        <a:lstStyle/>
        <a:p>
          <a:r>
            <a:rPr lang="es-ES" sz="3600" dirty="0" smtClean="0"/>
            <a:t>Para qué?</a:t>
          </a:r>
          <a:endParaRPr lang="es-ES" sz="3600" dirty="0"/>
        </a:p>
      </dgm:t>
    </dgm:pt>
    <dgm:pt modelId="{B3DE54F6-246C-9C44-85A2-AE6B0512D8C0}" type="parTrans" cxnId="{DB7AAD2A-3408-ED40-B583-D04807631A28}">
      <dgm:prSet/>
      <dgm:spPr/>
      <dgm:t>
        <a:bodyPr/>
        <a:lstStyle/>
        <a:p>
          <a:endParaRPr lang="es-ES"/>
        </a:p>
      </dgm:t>
    </dgm:pt>
    <dgm:pt modelId="{BE24B4CA-628E-BE40-9524-0C9F1FF5FF91}" type="sibTrans" cxnId="{DB7AAD2A-3408-ED40-B583-D04807631A28}">
      <dgm:prSet/>
      <dgm:spPr/>
      <dgm:t>
        <a:bodyPr/>
        <a:lstStyle/>
        <a:p>
          <a:endParaRPr lang="es-ES"/>
        </a:p>
      </dgm:t>
    </dgm:pt>
    <dgm:pt modelId="{1B7F5EAC-9E4E-B847-AD20-02E55A724594}">
      <dgm:prSet phldrT="[Texto]" custT="1"/>
      <dgm:spPr/>
      <dgm:t>
        <a:bodyPr/>
        <a:lstStyle/>
        <a:p>
          <a:r>
            <a:rPr lang="es-MX" sz="1600" b="1" dirty="0" smtClean="0"/>
            <a:t>SI:</a:t>
          </a:r>
          <a:r>
            <a:rPr lang="es-MX" sz="1600" dirty="0" smtClean="0"/>
            <a:t> medir los avances o desvíos respecto de los objetivos definidos para los sistemas de contratación pública</a:t>
          </a:r>
          <a:endParaRPr lang="es-ES" sz="1600" dirty="0"/>
        </a:p>
      </dgm:t>
    </dgm:pt>
    <dgm:pt modelId="{973B717D-0E29-2045-9B64-E029A7FFC991}" type="parTrans" cxnId="{B24183FE-D34E-D34B-BD7D-E8945EE2C34D}">
      <dgm:prSet/>
      <dgm:spPr/>
      <dgm:t>
        <a:bodyPr/>
        <a:lstStyle/>
        <a:p>
          <a:endParaRPr lang="es-ES"/>
        </a:p>
      </dgm:t>
    </dgm:pt>
    <dgm:pt modelId="{D84C4604-523B-F340-925C-DA3142F10B85}" type="sibTrans" cxnId="{B24183FE-D34E-D34B-BD7D-E8945EE2C34D}">
      <dgm:prSet/>
      <dgm:spPr/>
      <dgm:t>
        <a:bodyPr/>
        <a:lstStyle/>
        <a:p>
          <a:endParaRPr lang="es-ES"/>
        </a:p>
      </dgm:t>
    </dgm:pt>
    <dgm:pt modelId="{D46A7E44-D39C-EE46-8E23-64DED9D486E0}">
      <dgm:prSet phldrT="[Texto]" custT="1"/>
      <dgm:spPr/>
      <dgm:t>
        <a:bodyPr/>
        <a:lstStyle/>
        <a:p>
          <a:r>
            <a:rPr lang="es-ES" sz="1600" b="1" dirty="0" smtClean="0"/>
            <a:t>NO: </a:t>
          </a:r>
          <a:r>
            <a:rPr lang="es-ES" sz="1600" b="0" dirty="0" smtClean="0"/>
            <a:t>generar ranking de países</a:t>
          </a:r>
          <a:endParaRPr lang="es-ES" sz="1600" b="0" dirty="0"/>
        </a:p>
      </dgm:t>
    </dgm:pt>
    <dgm:pt modelId="{E1097264-232B-A04E-AEFC-D473D4593DF7}" type="parTrans" cxnId="{2E0E2147-DD36-464E-9EA7-852C5D38C692}">
      <dgm:prSet/>
      <dgm:spPr/>
      <dgm:t>
        <a:bodyPr/>
        <a:lstStyle/>
        <a:p>
          <a:endParaRPr lang="es-ES"/>
        </a:p>
      </dgm:t>
    </dgm:pt>
    <dgm:pt modelId="{9DA94982-6655-E84E-B6C0-6A0EBD19DDF2}" type="sibTrans" cxnId="{2E0E2147-DD36-464E-9EA7-852C5D38C692}">
      <dgm:prSet/>
      <dgm:spPr/>
      <dgm:t>
        <a:bodyPr/>
        <a:lstStyle/>
        <a:p>
          <a:endParaRPr lang="es-ES"/>
        </a:p>
      </dgm:t>
    </dgm:pt>
    <dgm:pt modelId="{3BD56220-D540-B74B-944C-D2BD86DFBF0A}">
      <dgm:prSet phldrT="[Texto]" custT="1"/>
      <dgm:spPr/>
      <dgm:t>
        <a:bodyPr/>
        <a:lstStyle/>
        <a:p>
          <a:r>
            <a:rPr lang="es-ES" sz="3600" dirty="0" smtClean="0"/>
            <a:t>Cómo ?</a:t>
          </a:r>
          <a:endParaRPr lang="es-ES" sz="4200" dirty="0"/>
        </a:p>
      </dgm:t>
    </dgm:pt>
    <dgm:pt modelId="{6C9F1378-F91B-5641-9F32-3F634450C4BD}" type="parTrans" cxnId="{D381B99E-DD0F-5740-ADDD-15E012A56E4F}">
      <dgm:prSet/>
      <dgm:spPr/>
      <dgm:t>
        <a:bodyPr/>
        <a:lstStyle/>
        <a:p>
          <a:endParaRPr lang="es-ES"/>
        </a:p>
      </dgm:t>
    </dgm:pt>
    <dgm:pt modelId="{C9F77F49-E5BD-0E40-8EA8-1CDC237F916F}" type="sibTrans" cxnId="{D381B99E-DD0F-5740-ADDD-15E012A56E4F}">
      <dgm:prSet/>
      <dgm:spPr/>
      <dgm:t>
        <a:bodyPr/>
        <a:lstStyle/>
        <a:p>
          <a:endParaRPr lang="es-ES"/>
        </a:p>
      </dgm:t>
    </dgm:pt>
    <dgm:pt modelId="{577AEBAF-05AE-F149-AA46-C7AA0582EED3}">
      <dgm:prSet phldrT="[Texto]" custT="1"/>
      <dgm:spPr/>
      <dgm:t>
        <a:bodyPr/>
        <a:lstStyle/>
        <a:p>
          <a:r>
            <a:rPr lang="es-MX" sz="1800" dirty="0" smtClean="0"/>
            <a:t> </a:t>
          </a:r>
          <a:r>
            <a:rPr lang="es-MX" sz="1600" dirty="0" smtClean="0"/>
            <a:t>Indicadores  SMART: específicos, medibles, alcanzables y </a:t>
          </a:r>
          <a:r>
            <a:rPr lang="es-MX" sz="1600" strike="noStrike" dirty="0" smtClean="0">
              <a:solidFill>
                <a:schemeClr val="tx1"/>
              </a:solidFill>
            </a:rPr>
            <a:t>realísticos</a:t>
          </a:r>
          <a:endParaRPr lang="es-ES" sz="1600" strike="sngStrike" dirty="0">
            <a:solidFill>
              <a:schemeClr val="tx1"/>
            </a:solidFill>
          </a:endParaRPr>
        </a:p>
      </dgm:t>
    </dgm:pt>
    <dgm:pt modelId="{E446F61B-97C4-6944-AD09-237A534DB61C}" type="parTrans" cxnId="{CD8D739C-3AA3-6D4A-815F-9424939CEBF8}">
      <dgm:prSet/>
      <dgm:spPr/>
      <dgm:t>
        <a:bodyPr/>
        <a:lstStyle/>
        <a:p>
          <a:endParaRPr lang="es-ES"/>
        </a:p>
      </dgm:t>
    </dgm:pt>
    <dgm:pt modelId="{481F0FFD-8915-3E43-80D6-C937B3EB6A4C}" type="sibTrans" cxnId="{CD8D739C-3AA3-6D4A-815F-9424939CEBF8}">
      <dgm:prSet/>
      <dgm:spPr/>
      <dgm:t>
        <a:bodyPr/>
        <a:lstStyle/>
        <a:p>
          <a:endParaRPr lang="es-ES"/>
        </a:p>
      </dgm:t>
    </dgm:pt>
    <dgm:pt modelId="{5FF34029-0CC2-8B40-A4C0-1D67EFF88A77}">
      <dgm:prSet phldrT="[Texto]" custT="1"/>
      <dgm:spPr/>
      <dgm:t>
        <a:bodyPr/>
        <a:lstStyle/>
        <a:p>
          <a:r>
            <a:rPr lang="es-ES" sz="3600" dirty="0" smtClean="0"/>
            <a:t>Qué medimos?</a:t>
          </a:r>
          <a:endParaRPr lang="es-ES" sz="3600" dirty="0"/>
        </a:p>
      </dgm:t>
    </dgm:pt>
    <dgm:pt modelId="{FF96185E-E5D8-D442-8E36-2B1B52CC14D9}" type="parTrans" cxnId="{74903BBA-D669-4C48-B51F-428285D26871}">
      <dgm:prSet/>
      <dgm:spPr/>
      <dgm:t>
        <a:bodyPr/>
        <a:lstStyle/>
        <a:p>
          <a:endParaRPr lang="es-ES"/>
        </a:p>
      </dgm:t>
    </dgm:pt>
    <dgm:pt modelId="{55CE0EB6-2690-9743-9695-F23A52CDD07E}" type="sibTrans" cxnId="{74903BBA-D669-4C48-B51F-428285D26871}">
      <dgm:prSet/>
      <dgm:spPr/>
      <dgm:t>
        <a:bodyPr/>
        <a:lstStyle/>
        <a:p>
          <a:endParaRPr lang="es-ES"/>
        </a:p>
      </dgm:t>
    </dgm:pt>
    <dgm:pt modelId="{1D296892-8066-F54F-A3C2-3245D9899E24}">
      <dgm:prSet phldrT="[Texto]" custT="1"/>
      <dgm:spPr/>
      <dgm:t>
        <a:bodyPr/>
        <a:lstStyle/>
        <a:p>
          <a:r>
            <a:rPr lang="es-ES" sz="1600" dirty="0" smtClean="0"/>
            <a:t>Eficiencia</a:t>
          </a:r>
          <a:endParaRPr lang="es-ES" sz="1600" dirty="0"/>
        </a:p>
      </dgm:t>
    </dgm:pt>
    <dgm:pt modelId="{6FACDD33-5042-184B-9BBE-600757FC2BB4}" type="parTrans" cxnId="{1402CF5B-B476-9641-92FC-1F2D393AFA0E}">
      <dgm:prSet/>
      <dgm:spPr/>
      <dgm:t>
        <a:bodyPr/>
        <a:lstStyle/>
        <a:p>
          <a:endParaRPr lang="es-ES"/>
        </a:p>
      </dgm:t>
    </dgm:pt>
    <dgm:pt modelId="{C7D95C9F-13B5-0243-8DEF-8173B4F41E02}" type="sibTrans" cxnId="{1402CF5B-B476-9641-92FC-1F2D393AFA0E}">
      <dgm:prSet/>
      <dgm:spPr/>
      <dgm:t>
        <a:bodyPr/>
        <a:lstStyle/>
        <a:p>
          <a:endParaRPr lang="es-ES"/>
        </a:p>
      </dgm:t>
    </dgm:pt>
    <dgm:pt modelId="{A1AFFE8A-F973-B544-A4AC-41564F978B0E}">
      <dgm:prSet phldrT="[Texto]" custT="1"/>
      <dgm:spPr/>
      <dgm:t>
        <a:bodyPr/>
        <a:lstStyle/>
        <a:p>
          <a:r>
            <a:rPr lang="es-ES" sz="1600" dirty="0" smtClean="0"/>
            <a:t>Competencia</a:t>
          </a:r>
          <a:endParaRPr lang="es-ES" sz="1600" dirty="0"/>
        </a:p>
      </dgm:t>
    </dgm:pt>
    <dgm:pt modelId="{2D3A42B4-F650-AF40-A468-1A60ABAB7F24}" type="parTrans" cxnId="{E4C578C7-0022-5946-9EDB-E7FA2BB5177C}">
      <dgm:prSet/>
      <dgm:spPr/>
      <dgm:t>
        <a:bodyPr/>
        <a:lstStyle/>
        <a:p>
          <a:endParaRPr lang="es-ES"/>
        </a:p>
      </dgm:t>
    </dgm:pt>
    <dgm:pt modelId="{8AD487F6-EF1E-DC49-B78B-40FFC535D3E4}" type="sibTrans" cxnId="{E4C578C7-0022-5946-9EDB-E7FA2BB5177C}">
      <dgm:prSet/>
      <dgm:spPr/>
      <dgm:t>
        <a:bodyPr/>
        <a:lstStyle/>
        <a:p>
          <a:endParaRPr lang="es-ES"/>
        </a:p>
      </dgm:t>
    </dgm:pt>
    <dgm:pt modelId="{4C38B415-BFA2-C042-B40F-60CED856648A}">
      <dgm:prSet custT="1"/>
      <dgm:spPr/>
      <dgm:t>
        <a:bodyPr/>
        <a:lstStyle/>
        <a:p>
          <a:r>
            <a:rPr lang="es-MX" sz="1600" dirty="0" smtClean="0"/>
            <a:t> Medibles en el tiempo - cada año fiscal</a:t>
          </a:r>
          <a:endParaRPr lang="es-UY" sz="1600" dirty="0"/>
        </a:p>
      </dgm:t>
    </dgm:pt>
    <dgm:pt modelId="{83E99588-ED6B-D74F-8BD8-96DFA1277F00}" type="parTrans" cxnId="{FAEA9CCE-490E-AE4F-ABDD-27AE932DBFD2}">
      <dgm:prSet/>
      <dgm:spPr/>
      <dgm:t>
        <a:bodyPr/>
        <a:lstStyle/>
        <a:p>
          <a:endParaRPr lang="es-ES"/>
        </a:p>
      </dgm:t>
    </dgm:pt>
    <dgm:pt modelId="{CF8A33BD-90F6-084D-BFF4-7ABF4C32B0DE}" type="sibTrans" cxnId="{FAEA9CCE-490E-AE4F-ABDD-27AE932DBFD2}">
      <dgm:prSet/>
      <dgm:spPr/>
      <dgm:t>
        <a:bodyPr/>
        <a:lstStyle/>
        <a:p>
          <a:endParaRPr lang="es-ES"/>
        </a:p>
      </dgm:t>
    </dgm:pt>
    <dgm:pt modelId="{379455EC-CFF1-654A-97DF-D4E2F9E24F6E}">
      <dgm:prSet custT="1"/>
      <dgm:spPr/>
      <dgm:t>
        <a:bodyPr/>
        <a:lstStyle/>
        <a:p>
          <a:r>
            <a:rPr lang="es-MX" sz="1600" dirty="0" smtClean="0"/>
            <a:t> Garantizar beneficios para los países</a:t>
          </a:r>
          <a:endParaRPr lang="es-UY" sz="1600" dirty="0"/>
        </a:p>
      </dgm:t>
    </dgm:pt>
    <dgm:pt modelId="{B656331E-D17E-F742-BF3D-F4683926F9F6}" type="parTrans" cxnId="{574DD89D-32E5-4743-8653-62C1A1875781}">
      <dgm:prSet/>
      <dgm:spPr/>
      <dgm:t>
        <a:bodyPr/>
        <a:lstStyle/>
        <a:p>
          <a:endParaRPr lang="es-ES"/>
        </a:p>
      </dgm:t>
    </dgm:pt>
    <dgm:pt modelId="{D191F04D-1A04-6745-A496-3FAADE46C0BE}" type="sibTrans" cxnId="{574DD89D-32E5-4743-8653-62C1A1875781}">
      <dgm:prSet/>
      <dgm:spPr/>
      <dgm:t>
        <a:bodyPr/>
        <a:lstStyle/>
        <a:p>
          <a:endParaRPr lang="es-ES"/>
        </a:p>
      </dgm:t>
    </dgm:pt>
    <dgm:pt modelId="{632C5C33-5C11-3E49-8919-5FF105A8CB25}">
      <dgm:prSet custT="1"/>
      <dgm:spPr/>
      <dgm:t>
        <a:bodyPr/>
        <a:lstStyle/>
        <a:p>
          <a:r>
            <a:rPr lang="es-UY" sz="1600" dirty="0" smtClean="0"/>
            <a:t> Beneficio / Costo &gt; 1</a:t>
          </a:r>
          <a:endParaRPr lang="es-UY" sz="1600" dirty="0"/>
        </a:p>
      </dgm:t>
    </dgm:pt>
    <dgm:pt modelId="{60EBDDEA-C288-8446-BC9E-9848EAB55ED5}" type="parTrans" cxnId="{D9A63197-B4A4-A94B-B00A-0516F10B113D}">
      <dgm:prSet/>
      <dgm:spPr/>
      <dgm:t>
        <a:bodyPr/>
        <a:lstStyle/>
        <a:p>
          <a:endParaRPr lang="es-ES"/>
        </a:p>
      </dgm:t>
    </dgm:pt>
    <dgm:pt modelId="{8B59B0AA-8DCB-724C-AC88-8C993074C45F}" type="sibTrans" cxnId="{D9A63197-B4A4-A94B-B00A-0516F10B113D}">
      <dgm:prSet/>
      <dgm:spPr/>
      <dgm:t>
        <a:bodyPr/>
        <a:lstStyle/>
        <a:p>
          <a:endParaRPr lang="es-ES"/>
        </a:p>
      </dgm:t>
    </dgm:pt>
    <dgm:pt modelId="{3960DA60-4656-3140-B8DD-AACD2E5DF37A}">
      <dgm:prSet phldrT="[Texto]" custT="1"/>
      <dgm:spPr/>
      <dgm:t>
        <a:bodyPr/>
        <a:lstStyle/>
        <a:p>
          <a:r>
            <a:rPr lang="es-ES" sz="1600" dirty="0" smtClean="0"/>
            <a:t>Eficacia</a:t>
          </a:r>
          <a:endParaRPr lang="es-ES" sz="1600" dirty="0"/>
        </a:p>
      </dgm:t>
    </dgm:pt>
    <dgm:pt modelId="{9E886715-046A-1740-9960-D8A32D758310}" type="parTrans" cxnId="{DD303E08-2CD8-DC4B-9429-E654E6BD14D0}">
      <dgm:prSet/>
      <dgm:spPr/>
      <dgm:t>
        <a:bodyPr/>
        <a:lstStyle/>
        <a:p>
          <a:endParaRPr lang="es-ES"/>
        </a:p>
      </dgm:t>
    </dgm:pt>
    <dgm:pt modelId="{A23670BF-C73C-3B4C-9C48-6F8F282B6A72}" type="sibTrans" cxnId="{DD303E08-2CD8-DC4B-9429-E654E6BD14D0}">
      <dgm:prSet/>
      <dgm:spPr/>
      <dgm:t>
        <a:bodyPr/>
        <a:lstStyle/>
        <a:p>
          <a:endParaRPr lang="es-ES"/>
        </a:p>
      </dgm:t>
    </dgm:pt>
    <dgm:pt modelId="{D90F7E5A-B838-2B4D-8955-05AA4E5843D6}">
      <dgm:prSet phldrT="[Texto]" custT="1"/>
      <dgm:spPr/>
      <dgm:t>
        <a:bodyPr/>
        <a:lstStyle/>
        <a:p>
          <a:r>
            <a:rPr lang="es-ES" sz="1600" dirty="0" smtClean="0"/>
            <a:t>Transparencia</a:t>
          </a:r>
          <a:endParaRPr lang="es-ES" sz="1600" dirty="0"/>
        </a:p>
      </dgm:t>
    </dgm:pt>
    <dgm:pt modelId="{8FD68924-0E3E-594A-95C7-38A70C36836B}" type="parTrans" cxnId="{56EE2BEE-3B9B-5A4C-8855-DEAAADCDA971}">
      <dgm:prSet/>
      <dgm:spPr/>
      <dgm:t>
        <a:bodyPr/>
        <a:lstStyle/>
        <a:p>
          <a:endParaRPr lang="es-ES"/>
        </a:p>
      </dgm:t>
    </dgm:pt>
    <dgm:pt modelId="{28B76D70-7FEE-D749-8C54-87DBBA11C722}" type="sibTrans" cxnId="{56EE2BEE-3B9B-5A4C-8855-DEAAADCDA971}">
      <dgm:prSet/>
      <dgm:spPr/>
      <dgm:t>
        <a:bodyPr/>
        <a:lstStyle/>
        <a:p>
          <a:endParaRPr lang="es-ES"/>
        </a:p>
      </dgm:t>
    </dgm:pt>
    <dgm:pt modelId="{C98FBA20-9D3A-DE4A-8942-B0218D1CBA51}">
      <dgm:prSet phldrT="[Texto]" custT="1"/>
      <dgm:spPr/>
      <dgm:t>
        <a:bodyPr/>
        <a:lstStyle/>
        <a:p>
          <a:r>
            <a:rPr lang="es-ES" sz="1600" dirty="0" smtClean="0"/>
            <a:t>Desarrollo</a:t>
          </a:r>
          <a:endParaRPr lang="es-ES" sz="1600" dirty="0"/>
        </a:p>
      </dgm:t>
    </dgm:pt>
    <dgm:pt modelId="{52150724-57F9-C945-A59C-03A62391E167}" type="parTrans" cxnId="{DF62527A-B720-3A4A-8ABD-991D5AF36D59}">
      <dgm:prSet/>
      <dgm:spPr/>
      <dgm:t>
        <a:bodyPr/>
        <a:lstStyle/>
        <a:p>
          <a:endParaRPr lang="es-ES"/>
        </a:p>
      </dgm:t>
    </dgm:pt>
    <dgm:pt modelId="{D94EF1C6-8679-4E49-A79D-660BEDB2AFC2}" type="sibTrans" cxnId="{DF62527A-B720-3A4A-8ABD-991D5AF36D59}">
      <dgm:prSet/>
      <dgm:spPr/>
      <dgm:t>
        <a:bodyPr/>
        <a:lstStyle/>
        <a:p>
          <a:endParaRPr lang="es-ES"/>
        </a:p>
      </dgm:t>
    </dgm:pt>
    <dgm:pt modelId="{E5D2C26D-401C-BA4B-8F6F-221CF2729208}" type="pres">
      <dgm:prSet presAssocID="{879C59CA-F7B0-9440-A4B8-D23E9B88ED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DFAC20EE-57C4-D047-97B2-092318C957E6}" type="pres">
      <dgm:prSet presAssocID="{09FFFCCF-1F06-3242-AE59-DE6FFB90C690}" presName="linNode" presStyleCnt="0"/>
      <dgm:spPr/>
    </dgm:pt>
    <dgm:pt modelId="{A758B0DA-E35B-F04D-8952-5A8EAEFD38A9}" type="pres">
      <dgm:prSet presAssocID="{09FFFCCF-1F06-3242-AE59-DE6FFB90C690}" presName="parentText" presStyleLbl="node1" presStyleIdx="0" presStyleCnt="3" custLinFactNeighborY="56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14B41D-7863-F240-8F9E-5B5EF5E07DA2}" type="pres">
      <dgm:prSet presAssocID="{09FFFCCF-1F06-3242-AE59-DE6FFB90C69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C38E95-F505-6A45-B34A-4629055E3851}" type="pres">
      <dgm:prSet presAssocID="{BE24B4CA-628E-BE40-9524-0C9F1FF5FF91}" presName="sp" presStyleCnt="0"/>
      <dgm:spPr/>
    </dgm:pt>
    <dgm:pt modelId="{540AFF14-CB14-E745-B913-039026CB4AE4}" type="pres">
      <dgm:prSet presAssocID="{3BD56220-D540-B74B-944C-D2BD86DFBF0A}" presName="linNode" presStyleCnt="0"/>
      <dgm:spPr/>
    </dgm:pt>
    <dgm:pt modelId="{A9BD9CFA-3A30-EE4E-BCD0-A29503639FFD}" type="pres">
      <dgm:prSet presAssocID="{3BD56220-D540-B74B-944C-D2BD86DFBF0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EE6258-84DC-614F-B854-4DF0A4EA4425}" type="pres">
      <dgm:prSet presAssocID="{3BD56220-D540-B74B-944C-D2BD86DFBF0A}" presName="descendantText" presStyleLbl="alignAccFollowNode1" presStyleIdx="1" presStyleCnt="3" custScaleY="121867" custLinFactNeighborY="-12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6B327C-CC86-B943-B26B-FE2F0F1BE57B}" type="pres">
      <dgm:prSet presAssocID="{C9F77F49-E5BD-0E40-8EA8-1CDC237F916F}" presName="sp" presStyleCnt="0"/>
      <dgm:spPr/>
    </dgm:pt>
    <dgm:pt modelId="{78F9C579-2800-3348-8468-8381FC44B515}" type="pres">
      <dgm:prSet presAssocID="{5FF34029-0CC2-8B40-A4C0-1D67EFF88A77}" presName="linNode" presStyleCnt="0"/>
      <dgm:spPr/>
    </dgm:pt>
    <dgm:pt modelId="{A08F2505-6916-9740-A0F7-92F9CDD52A36}" type="pres">
      <dgm:prSet presAssocID="{5FF34029-0CC2-8B40-A4C0-1D67EFF88A7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E372CC80-23BB-AE4E-9A17-2282C9C40BD1}" type="pres">
      <dgm:prSet presAssocID="{5FF34029-0CC2-8B40-A4C0-1D67EFF88A77}" presName="descendantText" presStyleLbl="alignAccFollowNode1" presStyleIdx="2" presStyleCnt="3" custScaleY="1255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DFCDEBA-BB82-1441-B432-755BDDF86F23}" type="presOf" srcId="{09FFFCCF-1F06-3242-AE59-DE6FFB90C690}" destId="{A758B0DA-E35B-F04D-8952-5A8EAEFD38A9}" srcOrd="0" destOrd="0" presId="urn:microsoft.com/office/officeart/2005/8/layout/vList5"/>
    <dgm:cxn modelId="{5B3938EA-0F3D-6E4E-A532-283523E760D7}" type="presOf" srcId="{577AEBAF-05AE-F149-AA46-C7AA0582EED3}" destId="{FAEE6258-84DC-614F-B854-4DF0A4EA4425}" srcOrd="0" destOrd="0" presId="urn:microsoft.com/office/officeart/2005/8/layout/vList5"/>
    <dgm:cxn modelId="{CD8D739C-3AA3-6D4A-815F-9424939CEBF8}" srcId="{3BD56220-D540-B74B-944C-D2BD86DFBF0A}" destId="{577AEBAF-05AE-F149-AA46-C7AA0582EED3}" srcOrd="0" destOrd="0" parTransId="{E446F61B-97C4-6944-AD09-237A534DB61C}" sibTransId="{481F0FFD-8915-3E43-80D6-C937B3EB6A4C}"/>
    <dgm:cxn modelId="{D9A63197-B4A4-A94B-B00A-0516F10B113D}" srcId="{3BD56220-D540-B74B-944C-D2BD86DFBF0A}" destId="{632C5C33-5C11-3E49-8919-5FF105A8CB25}" srcOrd="3" destOrd="0" parTransId="{60EBDDEA-C288-8446-BC9E-9848EAB55ED5}" sibTransId="{8B59B0AA-8DCB-724C-AC88-8C993074C45F}"/>
    <dgm:cxn modelId="{C0313E10-6C7D-0C40-8A3A-607512BA8854}" type="presOf" srcId="{3BD56220-D540-B74B-944C-D2BD86DFBF0A}" destId="{A9BD9CFA-3A30-EE4E-BCD0-A29503639FFD}" srcOrd="0" destOrd="0" presId="urn:microsoft.com/office/officeart/2005/8/layout/vList5"/>
    <dgm:cxn modelId="{7FD1E58A-D38D-C546-B6A0-3B0FDEFCE6A4}" type="presOf" srcId="{379455EC-CFF1-654A-97DF-D4E2F9E24F6E}" destId="{FAEE6258-84DC-614F-B854-4DF0A4EA4425}" srcOrd="0" destOrd="2" presId="urn:microsoft.com/office/officeart/2005/8/layout/vList5"/>
    <dgm:cxn modelId="{5E498E1D-54B7-F844-9D76-F7C30CF850FF}" type="presOf" srcId="{D46A7E44-D39C-EE46-8E23-64DED9D486E0}" destId="{9914B41D-7863-F240-8F9E-5B5EF5E07DA2}" srcOrd="0" destOrd="1" presId="urn:microsoft.com/office/officeart/2005/8/layout/vList5"/>
    <dgm:cxn modelId="{74903BBA-D669-4C48-B51F-428285D26871}" srcId="{879C59CA-F7B0-9440-A4B8-D23E9B88ED3E}" destId="{5FF34029-0CC2-8B40-A4C0-1D67EFF88A77}" srcOrd="2" destOrd="0" parTransId="{FF96185E-E5D8-D442-8E36-2B1B52CC14D9}" sibTransId="{55CE0EB6-2690-9743-9695-F23A52CDD07E}"/>
    <dgm:cxn modelId="{1FCFDA5A-1205-4F46-8D9A-A65E8AF95A90}" type="presOf" srcId="{D90F7E5A-B838-2B4D-8955-05AA4E5843D6}" destId="{E372CC80-23BB-AE4E-9A17-2282C9C40BD1}" srcOrd="0" destOrd="3" presId="urn:microsoft.com/office/officeart/2005/8/layout/vList5"/>
    <dgm:cxn modelId="{2BB7F67D-0B89-5444-84E3-A7DC2DE1F0B1}" type="presOf" srcId="{4C38B415-BFA2-C042-B40F-60CED856648A}" destId="{FAEE6258-84DC-614F-B854-4DF0A4EA4425}" srcOrd="0" destOrd="1" presId="urn:microsoft.com/office/officeart/2005/8/layout/vList5"/>
    <dgm:cxn modelId="{9AEF4836-231B-CB49-9CF9-BFFB53E8EE8F}" type="presOf" srcId="{879C59CA-F7B0-9440-A4B8-D23E9B88ED3E}" destId="{E5D2C26D-401C-BA4B-8F6F-221CF2729208}" srcOrd="0" destOrd="0" presId="urn:microsoft.com/office/officeart/2005/8/layout/vList5"/>
    <dgm:cxn modelId="{DB7AAD2A-3408-ED40-B583-D04807631A28}" srcId="{879C59CA-F7B0-9440-A4B8-D23E9B88ED3E}" destId="{09FFFCCF-1F06-3242-AE59-DE6FFB90C690}" srcOrd="0" destOrd="0" parTransId="{B3DE54F6-246C-9C44-85A2-AE6B0512D8C0}" sibTransId="{BE24B4CA-628E-BE40-9524-0C9F1FF5FF91}"/>
    <dgm:cxn modelId="{574DD89D-32E5-4743-8653-62C1A1875781}" srcId="{3BD56220-D540-B74B-944C-D2BD86DFBF0A}" destId="{379455EC-CFF1-654A-97DF-D4E2F9E24F6E}" srcOrd="2" destOrd="0" parTransId="{B656331E-D17E-F742-BF3D-F4683926F9F6}" sibTransId="{D191F04D-1A04-6745-A496-3FAADE46C0BE}"/>
    <dgm:cxn modelId="{B40A29DA-5E6A-024F-AAE3-A8E40DF6BF4B}" type="presOf" srcId="{5FF34029-0CC2-8B40-A4C0-1D67EFF88A77}" destId="{A08F2505-6916-9740-A0F7-92F9CDD52A36}" srcOrd="0" destOrd="0" presId="urn:microsoft.com/office/officeart/2005/8/layout/vList5"/>
    <dgm:cxn modelId="{DF62527A-B720-3A4A-8ABD-991D5AF36D59}" srcId="{5FF34029-0CC2-8B40-A4C0-1D67EFF88A77}" destId="{C98FBA20-9D3A-DE4A-8942-B0218D1CBA51}" srcOrd="4" destOrd="0" parTransId="{52150724-57F9-C945-A59C-03A62391E167}" sibTransId="{D94EF1C6-8679-4E49-A79D-660BEDB2AFC2}"/>
    <dgm:cxn modelId="{DD303E08-2CD8-DC4B-9429-E654E6BD14D0}" srcId="{5FF34029-0CC2-8B40-A4C0-1D67EFF88A77}" destId="{3960DA60-4656-3140-B8DD-AACD2E5DF37A}" srcOrd="1" destOrd="0" parTransId="{9E886715-046A-1740-9960-D8A32D758310}" sibTransId="{A23670BF-C73C-3B4C-9C48-6F8F282B6A72}"/>
    <dgm:cxn modelId="{56EE2BEE-3B9B-5A4C-8855-DEAAADCDA971}" srcId="{5FF34029-0CC2-8B40-A4C0-1D67EFF88A77}" destId="{D90F7E5A-B838-2B4D-8955-05AA4E5843D6}" srcOrd="3" destOrd="0" parTransId="{8FD68924-0E3E-594A-95C7-38A70C36836B}" sibTransId="{28B76D70-7FEE-D749-8C54-87DBBA11C722}"/>
    <dgm:cxn modelId="{A992C245-A352-3941-A4E0-61EC9392A20C}" type="presOf" srcId="{A1AFFE8A-F973-B544-A4AC-41564F978B0E}" destId="{E372CC80-23BB-AE4E-9A17-2282C9C40BD1}" srcOrd="0" destOrd="2" presId="urn:microsoft.com/office/officeart/2005/8/layout/vList5"/>
    <dgm:cxn modelId="{B24183FE-D34E-D34B-BD7D-E8945EE2C34D}" srcId="{09FFFCCF-1F06-3242-AE59-DE6FFB90C690}" destId="{1B7F5EAC-9E4E-B847-AD20-02E55A724594}" srcOrd="0" destOrd="0" parTransId="{973B717D-0E29-2045-9B64-E029A7FFC991}" sibTransId="{D84C4604-523B-F340-925C-DA3142F10B85}"/>
    <dgm:cxn modelId="{5F3EF1A7-C242-DC44-869A-032EDCE76E08}" type="presOf" srcId="{1D296892-8066-F54F-A3C2-3245D9899E24}" destId="{E372CC80-23BB-AE4E-9A17-2282C9C40BD1}" srcOrd="0" destOrd="0" presId="urn:microsoft.com/office/officeart/2005/8/layout/vList5"/>
    <dgm:cxn modelId="{AA085C7E-FDFA-2048-8C47-090196CB5394}" type="presOf" srcId="{632C5C33-5C11-3E49-8919-5FF105A8CB25}" destId="{FAEE6258-84DC-614F-B854-4DF0A4EA4425}" srcOrd="0" destOrd="3" presId="urn:microsoft.com/office/officeart/2005/8/layout/vList5"/>
    <dgm:cxn modelId="{FAEA9CCE-490E-AE4F-ABDD-27AE932DBFD2}" srcId="{3BD56220-D540-B74B-944C-D2BD86DFBF0A}" destId="{4C38B415-BFA2-C042-B40F-60CED856648A}" srcOrd="1" destOrd="0" parTransId="{83E99588-ED6B-D74F-8BD8-96DFA1277F00}" sibTransId="{CF8A33BD-90F6-084D-BFF4-7ABF4C32B0DE}"/>
    <dgm:cxn modelId="{C7E0F133-480D-C048-A19E-30FFBB85DD0B}" type="presOf" srcId="{C98FBA20-9D3A-DE4A-8942-B0218D1CBA51}" destId="{E372CC80-23BB-AE4E-9A17-2282C9C40BD1}" srcOrd="0" destOrd="4" presId="urn:microsoft.com/office/officeart/2005/8/layout/vList5"/>
    <dgm:cxn modelId="{D381B99E-DD0F-5740-ADDD-15E012A56E4F}" srcId="{879C59CA-F7B0-9440-A4B8-D23E9B88ED3E}" destId="{3BD56220-D540-B74B-944C-D2BD86DFBF0A}" srcOrd="1" destOrd="0" parTransId="{6C9F1378-F91B-5641-9F32-3F634450C4BD}" sibTransId="{C9F77F49-E5BD-0E40-8EA8-1CDC237F916F}"/>
    <dgm:cxn modelId="{2E0E2147-DD36-464E-9EA7-852C5D38C692}" srcId="{09FFFCCF-1F06-3242-AE59-DE6FFB90C690}" destId="{D46A7E44-D39C-EE46-8E23-64DED9D486E0}" srcOrd="1" destOrd="0" parTransId="{E1097264-232B-A04E-AEFC-D473D4593DF7}" sibTransId="{9DA94982-6655-E84E-B6C0-6A0EBD19DDF2}"/>
    <dgm:cxn modelId="{BE4EF9C4-3408-E94F-977A-746833A6DA8C}" type="presOf" srcId="{3960DA60-4656-3140-B8DD-AACD2E5DF37A}" destId="{E372CC80-23BB-AE4E-9A17-2282C9C40BD1}" srcOrd="0" destOrd="1" presId="urn:microsoft.com/office/officeart/2005/8/layout/vList5"/>
    <dgm:cxn modelId="{2DC64A0D-4E70-704C-B3D3-4C3CC2A9F11B}" type="presOf" srcId="{1B7F5EAC-9E4E-B847-AD20-02E55A724594}" destId="{9914B41D-7863-F240-8F9E-5B5EF5E07DA2}" srcOrd="0" destOrd="0" presId="urn:microsoft.com/office/officeart/2005/8/layout/vList5"/>
    <dgm:cxn modelId="{E4C578C7-0022-5946-9EDB-E7FA2BB5177C}" srcId="{5FF34029-0CC2-8B40-A4C0-1D67EFF88A77}" destId="{A1AFFE8A-F973-B544-A4AC-41564F978B0E}" srcOrd="2" destOrd="0" parTransId="{2D3A42B4-F650-AF40-A468-1A60ABAB7F24}" sibTransId="{8AD487F6-EF1E-DC49-B78B-40FFC535D3E4}"/>
    <dgm:cxn modelId="{1402CF5B-B476-9641-92FC-1F2D393AFA0E}" srcId="{5FF34029-0CC2-8B40-A4C0-1D67EFF88A77}" destId="{1D296892-8066-F54F-A3C2-3245D9899E24}" srcOrd="0" destOrd="0" parTransId="{6FACDD33-5042-184B-9BBE-600757FC2BB4}" sibTransId="{C7D95C9F-13B5-0243-8DEF-8173B4F41E02}"/>
    <dgm:cxn modelId="{99862A13-BBCF-2E48-8B31-C042ABFFEB76}" type="presParOf" srcId="{E5D2C26D-401C-BA4B-8F6F-221CF2729208}" destId="{DFAC20EE-57C4-D047-97B2-092318C957E6}" srcOrd="0" destOrd="0" presId="urn:microsoft.com/office/officeart/2005/8/layout/vList5"/>
    <dgm:cxn modelId="{802EAC89-3526-E445-8F54-0394FAAD9A67}" type="presParOf" srcId="{DFAC20EE-57C4-D047-97B2-092318C957E6}" destId="{A758B0DA-E35B-F04D-8952-5A8EAEFD38A9}" srcOrd="0" destOrd="0" presId="urn:microsoft.com/office/officeart/2005/8/layout/vList5"/>
    <dgm:cxn modelId="{AA463072-4258-D548-8F07-81E2DE2A0920}" type="presParOf" srcId="{DFAC20EE-57C4-D047-97B2-092318C957E6}" destId="{9914B41D-7863-F240-8F9E-5B5EF5E07DA2}" srcOrd="1" destOrd="0" presId="urn:microsoft.com/office/officeart/2005/8/layout/vList5"/>
    <dgm:cxn modelId="{A96ABC5D-CA80-354D-9E98-8F78FA46C855}" type="presParOf" srcId="{E5D2C26D-401C-BA4B-8F6F-221CF2729208}" destId="{A8C38E95-F505-6A45-B34A-4629055E3851}" srcOrd="1" destOrd="0" presId="urn:microsoft.com/office/officeart/2005/8/layout/vList5"/>
    <dgm:cxn modelId="{8A1B0855-ED0C-4243-8C27-D5B4E0835490}" type="presParOf" srcId="{E5D2C26D-401C-BA4B-8F6F-221CF2729208}" destId="{540AFF14-CB14-E745-B913-039026CB4AE4}" srcOrd="2" destOrd="0" presId="urn:microsoft.com/office/officeart/2005/8/layout/vList5"/>
    <dgm:cxn modelId="{C101711C-5FA0-9A4A-9E6D-1EEFEF84F293}" type="presParOf" srcId="{540AFF14-CB14-E745-B913-039026CB4AE4}" destId="{A9BD9CFA-3A30-EE4E-BCD0-A29503639FFD}" srcOrd="0" destOrd="0" presId="urn:microsoft.com/office/officeart/2005/8/layout/vList5"/>
    <dgm:cxn modelId="{028C0B33-6C28-784D-B14A-FA12D365FDA7}" type="presParOf" srcId="{540AFF14-CB14-E745-B913-039026CB4AE4}" destId="{FAEE6258-84DC-614F-B854-4DF0A4EA4425}" srcOrd="1" destOrd="0" presId="urn:microsoft.com/office/officeart/2005/8/layout/vList5"/>
    <dgm:cxn modelId="{1E6C8EA7-DB1E-FC4F-93A8-7E60D502DDA7}" type="presParOf" srcId="{E5D2C26D-401C-BA4B-8F6F-221CF2729208}" destId="{4B6B327C-CC86-B943-B26B-FE2F0F1BE57B}" srcOrd="3" destOrd="0" presId="urn:microsoft.com/office/officeart/2005/8/layout/vList5"/>
    <dgm:cxn modelId="{6231AD7C-16C6-6C42-B9FF-696FD88A0A0E}" type="presParOf" srcId="{E5D2C26D-401C-BA4B-8F6F-221CF2729208}" destId="{78F9C579-2800-3348-8468-8381FC44B515}" srcOrd="4" destOrd="0" presId="urn:microsoft.com/office/officeart/2005/8/layout/vList5"/>
    <dgm:cxn modelId="{37639EC8-D16F-534E-BA0C-E64707F15DA3}" type="presParOf" srcId="{78F9C579-2800-3348-8468-8381FC44B515}" destId="{A08F2505-6916-9740-A0F7-92F9CDD52A36}" srcOrd="0" destOrd="0" presId="urn:microsoft.com/office/officeart/2005/8/layout/vList5"/>
    <dgm:cxn modelId="{1E6F86FD-EDE0-C94D-9AE4-ECC511ED8B65}" type="presParOf" srcId="{78F9C579-2800-3348-8468-8381FC44B515}" destId="{E372CC80-23BB-AE4E-9A17-2282C9C40B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66E11C-953F-CA43-AB2F-8212354D4106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AA0AB9D-E049-DF4B-B2EA-4977E1A4A1A7}">
      <dgm:prSet phldrT="[Texto]"/>
      <dgm:spPr/>
      <dgm:t>
        <a:bodyPr/>
        <a:lstStyle/>
        <a:p>
          <a:r>
            <a:rPr lang="es-ES" dirty="0" smtClean="0"/>
            <a:t>Eficiencia</a:t>
          </a:r>
          <a:endParaRPr lang="es-ES" dirty="0"/>
        </a:p>
      </dgm:t>
    </dgm:pt>
    <dgm:pt modelId="{FBF81477-2C29-F841-8CA6-9B703F01FA85}" type="parTrans" cxnId="{1DB0B59E-8873-C34A-9365-61F8A53B3DE8}">
      <dgm:prSet/>
      <dgm:spPr/>
      <dgm:t>
        <a:bodyPr/>
        <a:lstStyle/>
        <a:p>
          <a:endParaRPr lang="es-ES"/>
        </a:p>
      </dgm:t>
    </dgm:pt>
    <dgm:pt modelId="{C2AF7C0E-8611-9D4D-8F1B-00823D279F3E}" type="sibTrans" cxnId="{1DB0B59E-8873-C34A-9365-61F8A53B3DE8}">
      <dgm:prSet/>
      <dgm:spPr/>
      <dgm:t>
        <a:bodyPr/>
        <a:lstStyle/>
        <a:p>
          <a:endParaRPr lang="es-ES"/>
        </a:p>
      </dgm:t>
    </dgm:pt>
    <dgm:pt modelId="{D0171E58-A49F-4547-A973-38F5C7EA14FE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Capacidad de adquirir obras, servicios y bienes con los recursos disponibles en las mejores condiciones de costo/calidad, oportunidad y optimización del valor por dinero</a:t>
          </a:r>
          <a:endParaRPr lang="es-ES" sz="1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D17BE20-86FC-DD4F-A6C5-671EE2F2CB67}" type="parTrans" cxnId="{9CB9EA67-F129-654A-B0AF-2376C972B3E3}">
      <dgm:prSet/>
      <dgm:spPr/>
      <dgm:t>
        <a:bodyPr/>
        <a:lstStyle/>
        <a:p>
          <a:endParaRPr lang="es-ES"/>
        </a:p>
      </dgm:t>
    </dgm:pt>
    <dgm:pt modelId="{4D909F0D-8E34-444D-89A2-A234F7B6ECDC}" type="sibTrans" cxnId="{9CB9EA67-F129-654A-B0AF-2376C972B3E3}">
      <dgm:prSet/>
      <dgm:spPr/>
      <dgm:t>
        <a:bodyPr/>
        <a:lstStyle/>
        <a:p>
          <a:endParaRPr lang="es-ES"/>
        </a:p>
      </dgm:t>
    </dgm:pt>
    <dgm:pt modelId="{AC22C1BC-4AA1-D945-8B40-2FE5AF75811F}">
      <dgm:prSet phldrT="[Texto]"/>
      <dgm:spPr/>
      <dgm:t>
        <a:bodyPr/>
        <a:lstStyle/>
        <a:p>
          <a:r>
            <a:rPr lang="es-ES" dirty="0" smtClean="0"/>
            <a:t>Eficacia</a:t>
          </a:r>
          <a:endParaRPr lang="es-ES" dirty="0"/>
        </a:p>
      </dgm:t>
    </dgm:pt>
    <dgm:pt modelId="{4A118631-9B38-BB4F-BEC8-3B2A48BD256E}" type="parTrans" cxnId="{596013AF-A793-EA48-81EA-672A3864AE93}">
      <dgm:prSet/>
      <dgm:spPr/>
      <dgm:t>
        <a:bodyPr/>
        <a:lstStyle/>
        <a:p>
          <a:endParaRPr lang="es-ES"/>
        </a:p>
      </dgm:t>
    </dgm:pt>
    <dgm:pt modelId="{B14E5464-A1F5-814D-A837-3B0CACB423DB}" type="sibTrans" cxnId="{596013AF-A793-EA48-81EA-672A3864AE93}">
      <dgm:prSet/>
      <dgm:spPr/>
      <dgm:t>
        <a:bodyPr/>
        <a:lstStyle/>
        <a:p>
          <a:endParaRPr lang="es-ES"/>
        </a:p>
      </dgm:t>
    </dgm:pt>
    <dgm:pt modelId="{A8E8D948-202E-4242-8D00-10393BE901EF}">
      <dgm:prSet phldrT="[Texto]"/>
      <dgm:spPr/>
      <dgm:t>
        <a:bodyPr/>
        <a:lstStyle/>
        <a:p>
          <a:r>
            <a:rPr lang="es-ES" dirty="0" smtClean="0"/>
            <a:t>Competencia</a:t>
          </a:r>
          <a:endParaRPr lang="es-ES" dirty="0"/>
        </a:p>
      </dgm:t>
    </dgm:pt>
    <dgm:pt modelId="{5CB45617-7986-D841-BEB1-1FF29328316E}" type="parTrans" cxnId="{4B7A90DE-9EC0-6C4B-9B9B-36B299DA62D4}">
      <dgm:prSet/>
      <dgm:spPr/>
      <dgm:t>
        <a:bodyPr/>
        <a:lstStyle/>
        <a:p>
          <a:endParaRPr lang="es-ES"/>
        </a:p>
      </dgm:t>
    </dgm:pt>
    <dgm:pt modelId="{8B6C5707-60A1-8945-BF08-643DB975B042}" type="sibTrans" cxnId="{4B7A90DE-9EC0-6C4B-9B9B-36B299DA62D4}">
      <dgm:prSet/>
      <dgm:spPr/>
      <dgm:t>
        <a:bodyPr/>
        <a:lstStyle/>
        <a:p>
          <a:endParaRPr lang="es-ES"/>
        </a:p>
      </dgm:t>
    </dgm:pt>
    <dgm:pt modelId="{A1CB4EF5-3E76-C046-A3B9-F3CB253FF9DD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Grado de participación de las unidades económicas en el sistema de compras públicas</a:t>
          </a:r>
          <a:endParaRPr lang="es-ES" sz="1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73AB20E-7497-3340-9CC8-6301C557411D}" type="parTrans" cxnId="{C0ECE9D1-25B9-9041-89FA-53A593950603}">
      <dgm:prSet/>
      <dgm:spPr/>
      <dgm:t>
        <a:bodyPr/>
        <a:lstStyle/>
        <a:p>
          <a:endParaRPr lang="es-ES"/>
        </a:p>
      </dgm:t>
    </dgm:pt>
    <dgm:pt modelId="{61659EDA-1E69-284B-9EEF-4EAF17238820}" type="sibTrans" cxnId="{C0ECE9D1-25B9-9041-89FA-53A593950603}">
      <dgm:prSet/>
      <dgm:spPr/>
      <dgm:t>
        <a:bodyPr/>
        <a:lstStyle/>
        <a:p>
          <a:endParaRPr lang="es-ES"/>
        </a:p>
      </dgm:t>
    </dgm:pt>
    <dgm:pt modelId="{469FA94D-C929-234D-A1C9-3987BF4617DA}">
      <dgm:prSet phldrT="[Texto]"/>
      <dgm:spPr/>
      <dgm:t>
        <a:bodyPr/>
        <a:lstStyle/>
        <a:p>
          <a:r>
            <a:rPr lang="es-ES" dirty="0" smtClean="0"/>
            <a:t>Desarrollo</a:t>
          </a:r>
          <a:endParaRPr lang="es-ES" dirty="0"/>
        </a:p>
      </dgm:t>
    </dgm:pt>
    <dgm:pt modelId="{5CD76694-3537-EF4B-AE1B-92D006D6715E}" type="parTrans" cxnId="{9E167B72-07DD-4C4F-95AA-947CC6949F1E}">
      <dgm:prSet/>
      <dgm:spPr/>
      <dgm:t>
        <a:bodyPr/>
        <a:lstStyle/>
        <a:p>
          <a:endParaRPr lang="es-ES"/>
        </a:p>
      </dgm:t>
    </dgm:pt>
    <dgm:pt modelId="{7424CC95-8BC3-C04C-84B8-8B760C226146}" type="sibTrans" cxnId="{9E167B72-07DD-4C4F-95AA-947CC6949F1E}">
      <dgm:prSet/>
      <dgm:spPr/>
      <dgm:t>
        <a:bodyPr/>
        <a:lstStyle/>
        <a:p>
          <a:endParaRPr lang="es-ES"/>
        </a:p>
      </dgm:t>
    </dgm:pt>
    <dgm:pt modelId="{79E7B9CA-9DB1-044C-A709-A46A0D1E97F5}">
      <dgm:prSet phldrT="[Texto]"/>
      <dgm:spPr/>
      <dgm:t>
        <a:bodyPr/>
        <a:lstStyle/>
        <a:p>
          <a:r>
            <a:rPr lang="es-ES" dirty="0" smtClean="0"/>
            <a:t>Transparencia</a:t>
          </a:r>
          <a:endParaRPr lang="es-ES" dirty="0"/>
        </a:p>
      </dgm:t>
    </dgm:pt>
    <dgm:pt modelId="{191B6814-0310-714B-A4DE-9D814355AAFB}" type="parTrans" cxnId="{25E973EE-A28A-0047-B2A4-D8A2471270C8}">
      <dgm:prSet/>
      <dgm:spPr/>
      <dgm:t>
        <a:bodyPr/>
        <a:lstStyle/>
        <a:p>
          <a:endParaRPr lang="es-ES"/>
        </a:p>
      </dgm:t>
    </dgm:pt>
    <dgm:pt modelId="{419DD53A-4062-1B4C-88E7-4BA0922AA9E2}" type="sibTrans" cxnId="{25E973EE-A28A-0047-B2A4-D8A2471270C8}">
      <dgm:prSet/>
      <dgm:spPr/>
      <dgm:t>
        <a:bodyPr/>
        <a:lstStyle/>
        <a:p>
          <a:endParaRPr lang="es-ES"/>
        </a:p>
      </dgm:t>
    </dgm:pt>
    <dgm:pt modelId="{101102CE-2092-4645-AC87-D45D049A1583}">
      <dgm:prSet phldrT="[Texto]" custT="1"/>
      <dgm:spPr/>
      <dgm:t>
        <a:bodyPr/>
        <a:lstStyle/>
        <a:p>
          <a:r>
            <a:rPr lang="es-ES" sz="1600" dirty="0" smtClean="0"/>
            <a:t>Acceso a la información de todo el ciclo de adquisiciones de forma libre y </a:t>
          </a:r>
          <a:r>
            <a:rPr lang="es-ES" sz="1600" strike="no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amigable</a:t>
          </a:r>
          <a:r>
            <a:rPr lang="es-ES" sz="1600" strike="noStrike" dirty="0" smtClean="0">
              <a:solidFill>
                <a:srgbClr val="FF0000"/>
              </a:solidFill>
            </a:rPr>
            <a:t> </a:t>
          </a:r>
          <a:r>
            <a:rPr lang="es-ES" sz="1600" strike="noStrike" dirty="0" smtClean="0"/>
            <a:t>para</a:t>
          </a:r>
          <a:r>
            <a:rPr lang="es-ES" sz="1600" dirty="0" smtClean="0"/>
            <a:t> el ciudadano</a:t>
          </a:r>
          <a:endParaRPr lang="es-ES" sz="1600" dirty="0"/>
        </a:p>
      </dgm:t>
    </dgm:pt>
    <dgm:pt modelId="{154A712D-769A-2946-B1EB-EAA0AB3F4C87}" type="parTrans" cxnId="{37F72533-F786-8045-940D-E120F1C8F27D}">
      <dgm:prSet/>
      <dgm:spPr/>
      <dgm:t>
        <a:bodyPr/>
        <a:lstStyle/>
        <a:p>
          <a:endParaRPr lang="es-ES"/>
        </a:p>
      </dgm:t>
    </dgm:pt>
    <dgm:pt modelId="{DF8F81E4-0F62-234F-8093-08DA25D1C6CA}" type="sibTrans" cxnId="{37F72533-F786-8045-940D-E120F1C8F27D}">
      <dgm:prSet/>
      <dgm:spPr/>
      <dgm:t>
        <a:bodyPr/>
        <a:lstStyle/>
        <a:p>
          <a:endParaRPr lang="es-ES"/>
        </a:p>
      </dgm:t>
    </dgm:pt>
    <dgm:pt modelId="{9FB4F9AE-D1CF-954A-9283-47BC3C5CC33F}">
      <dgm:prSet phldrT="[Texto]" custT="1"/>
      <dgm:spPr/>
      <dgm:t>
        <a:bodyPr/>
        <a:lstStyle/>
        <a:p>
          <a:r>
            <a:rPr lang="es-ES" sz="1600" dirty="0" smtClean="0"/>
            <a:t>Capacidad del sistema de compras públicas para incentivar el sistema económico nacional, local y el de las pequeñas y medianas empresas</a:t>
          </a:r>
          <a:endParaRPr lang="es-ES" sz="1600" dirty="0"/>
        </a:p>
      </dgm:t>
    </dgm:pt>
    <dgm:pt modelId="{FDDE0297-C8E9-E047-88BD-D1804E9D00D4}" type="parTrans" cxnId="{92B6C482-C528-B740-9575-D22577DA6CD5}">
      <dgm:prSet/>
      <dgm:spPr/>
      <dgm:t>
        <a:bodyPr/>
        <a:lstStyle/>
        <a:p>
          <a:endParaRPr lang="es-UY"/>
        </a:p>
      </dgm:t>
    </dgm:pt>
    <dgm:pt modelId="{3E4EBD83-D161-0446-966F-098242A61024}" type="sibTrans" cxnId="{92B6C482-C528-B740-9575-D22577DA6CD5}">
      <dgm:prSet/>
      <dgm:spPr/>
      <dgm:t>
        <a:bodyPr/>
        <a:lstStyle/>
        <a:p>
          <a:endParaRPr lang="es-UY"/>
        </a:p>
      </dgm:t>
    </dgm:pt>
    <dgm:pt modelId="{70FE5234-41B3-7E4C-B215-D89EA6348B44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Logro de los resultados en los tiempos previstos</a:t>
          </a:r>
          <a:endParaRPr lang="es-ES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1A24C26-4B34-7E46-853D-BC3FDBE83EE3}" type="sibTrans" cxnId="{75DED075-340A-6340-BCE5-50E6838DD135}">
      <dgm:prSet/>
      <dgm:spPr/>
      <dgm:t>
        <a:bodyPr/>
        <a:lstStyle/>
        <a:p>
          <a:endParaRPr lang="es-ES"/>
        </a:p>
      </dgm:t>
    </dgm:pt>
    <dgm:pt modelId="{60BC3063-5568-3342-9E26-EEE4ADACEA42}" type="parTrans" cxnId="{75DED075-340A-6340-BCE5-50E6838DD135}">
      <dgm:prSet/>
      <dgm:spPr/>
      <dgm:t>
        <a:bodyPr/>
        <a:lstStyle/>
        <a:p>
          <a:endParaRPr lang="es-ES"/>
        </a:p>
      </dgm:t>
    </dgm:pt>
    <dgm:pt modelId="{23BCF7AE-D28D-DF47-A8DC-443C2712CEE8}" type="pres">
      <dgm:prSet presAssocID="{2966E11C-953F-CA43-AB2F-8212354D4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587CFBF6-1888-1844-92DB-6CED304703F6}" type="pres">
      <dgm:prSet presAssocID="{CAA0AB9D-E049-DF4B-B2EA-4977E1A4A1A7}" presName="linNode" presStyleCnt="0"/>
      <dgm:spPr/>
    </dgm:pt>
    <dgm:pt modelId="{4D42AB86-2F0B-5744-91C7-ED226DE3259A}" type="pres">
      <dgm:prSet presAssocID="{CAA0AB9D-E049-DF4B-B2EA-4977E1A4A1A7}" presName="parentText" presStyleLbl="node1" presStyleIdx="0" presStyleCnt="5" custScaleX="72222" custLinFactNeighborX="-3562">
        <dgm:presLayoutVars>
          <dgm:chMax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3056DACB-E3FE-2E45-9489-6B41C2B9F6DE}" type="pres">
      <dgm:prSet presAssocID="{CAA0AB9D-E049-DF4B-B2EA-4977E1A4A1A7}" presName="descendantText" presStyleLbl="alignAccFollowNode1" presStyleIdx="0" presStyleCnt="5" custScaleX="111439" custScaleY="151006" custLinFactNeighborX="0" custLinFactNeighborY="7892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6D0DE344-B960-F94E-9C08-D9BB67C59B69}" type="pres">
      <dgm:prSet presAssocID="{C2AF7C0E-8611-9D4D-8F1B-00823D279F3E}" presName="sp" presStyleCnt="0"/>
      <dgm:spPr/>
    </dgm:pt>
    <dgm:pt modelId="{E609F495-6526-9F45-BF45-C3F76743CCA6}" type="pres">
      <dgm:prSet presAssocID="{AC22C1BC-4AA1-D945-8B40-2FE5AF75811F}" presName="linNode" presStyleCnt="0"/>
      <dgm:spPr/>
    </dgm:pt>
    <dgm:pt modelId="{1BACE247-9986-6249-BA20-E250E2AC3A9C}" type="pres">
      <dgm:prSet presAssocID="{AC22C1BC-4AA1-D945-8B40-2FE5AF75811F}" presName="parentText" presStyleLbl="node1" presStyleIdx="1" presStyleCnt="5" custScaleX="72222" custLinFactNeighborX="-3562">
        <dgm:presLayoutVars>
          <dgm:chMax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592B5D4A-AD00-2E47-AC5A-23C987142BC7}" type="pres">
      <dgm:prSet presAssocID="{AC22C1BC-4AA1-D945-8B40-2FE5AF75811F}" presName="descendantText" presStyleLbl="alignAccFollowNode1" presStyleIdx="1" presStyleCnt="5" custScaleX="111439" custLinFactNeighborX="-488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E90F095F-EC9A-7540-AC7F-51C525429CF1}" type="pres">
      <dgm:prSet presAssocID="{B14E5464-A1F5-814D-A837-3B0CACB423DB}" presName="sp" presStyleCnt="0"/>
      <dgm:spPr/>
    </dgm:pt>
    <dgm:pt modelId="{1B2B637D-F0C3-594A-A2F1-6EDA2818F316}" type="pres">
      <dgm:prSet presAssocID="{A8E8D948-202E-4242-8D00-10393BE901EF}" presName="linNode" presStyleCnt="0"/>
      <dgm:spPr/>
    </dgm:pt>
    <dgm:pt modelId="{26547CBF-6091-E143-86DD-8E08083921E7}" type="pres">
      <dgm:prSet presAssocID="{A8E8D948-202E-4242-8D00-10393BE901EF}" presName="parentText" presStyleLbl="node1" presStyleIdx="2" presStyleCnt="5" custScaleX="72222" custLinFactNeighborX="-356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56E468-C0E2-7E4F-90DE-5C7AE41C007D}" type="pres">
      <dgm:prSet presAssocID="{A8E8D948-202E-4242-8D00-10393BE901EF}" presName="descendantText" presStyleLbl="alignAccFollowNode1" presStyleIdx="2" presStyleCnt="5" custScaleX="111439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455E2EF-56D1-4445-89A5-686B1CE69EF1}" type="pres">
      <dgm:prSet presAssocID="{8B6C5707-60A1-8945-BF08-643DB975B042}" presName="sp" presStyleCnt="0"/>
      <dgm:spPr/>
    </dgm:pt>
    <dgm:pt modelId="{49286A49-6297-A745-A81D-C8C4DF39A938}" type="pres">
      <dgm:prSet presAssocID="{79E7B9CA-9DB1-044C-A709-A46A0D1E97F5}" presName="linNode" presStyleCnt="0"/>
      <dgm:spPr/>
    </dgm:pt>
    <dgm:pt modelId="{E97B8D05-2176-A448-942D-2E795C23B499}" type="pres">
      <dgm:prSet presAssocID="{79E7B9CA-9DB1-044C-A709-A46A0D1E97F5}" presName="parentText" presStyleLbl="node1" presStyleIdx="3" presStyleCnt="5" custScaleX="72222" custLinFactNeighborX="-3562">
        <dgm:presLayoutVars>
          <dgm:chMax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C91D1C5-F63B-CC4C-B1F1-9817939222D1}" type="pres">
      <dgm:prSet presAssocID="{79E7B9CA-9DB1-044C-A709-A46A0D1E97F5}" presName="descendantText" presStyleLbl="alignAccFollowNode1" presStyleIdx="3" presStyleCnt="5" custScaleX="111439" custScaleY="1000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48949D-C1B6-7C42-A0F7-F7471C8785B6}" type="pres">
      <dgm:prSet presAssocID="{419DD53A-4062-1B4C-88E7-4BA0922AA9E2}" presName="sp" presStyleCnt="0"/>
      <dgm:spPr/>
    </dgm:pt>
    <dgm:pt modelId="{7FFD7547-F3ED-9F4C-A71E-204D43C12167}" type="pres">
      <dgm:prSet presAssocID="{469FA94D-C929-234D-A1C9-3987BF4617DA}" presName="linNode" presStyleCnt="0"/>
      <dgm:spPr/>
    </dgm:pt>
    <dgm:pt modelId="{F94372E0-ACFD-334D-942B-81D75AC6C76C}" type="pres">
      <dgm:prSet presAssocID="{469FA94D-C929-234D-A1C9-3987BF4617DA}" presName="parentText" presStyleLbl="node1" presStyleIdx="4" presStyleCnt="5" custScaleX="72222" custLinFactNeighborX="-3575">
        <dgm:presLayoutVars>
          <dgm:chMax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B5587664-C3AB-2E4D-BA30-54043C556AE4}" type="pres">
      <dgm:prSet presAssocID="{469FA94D-C929-234D-A1C9-3987BF4617DA}" presName="descendantText" presStyleLbl="alignAccFollowNode1" presStyleIdx="4" presStyleCnt="5" custScaleX="111439" custScaleY="1378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50D011B-5B93-D244-A52D-85ADFA70D096}" type="presOf" srcId="{2966E11C-953F-CA43-AB2F-8212354D4106}" destId="{23BCF7AE-D28D-DF47-A8DC-443C2712CEE8}" srcOrd="0" destOrd="0" presId="urn:microsoft.com/office/officeart/2005/8/layout/vList5"/>
    <dgm:cxn modelId="{283025A4-0BBC-314F-A2B1-260DAE764F98}" type="presOf" srcId="{AC22C1BC-4AA1-D945-8B40-2FE5AF75811F}" destId="{1BACE247-9986-6249-BA20-E250E2AC3A9C}" srcOrd="0" destOrd="0" presId="urn:microsoft.com/office/officeart/2005/8/layout/vList5"/>
    <dgm:cxn modelId="{2D4958CF-9053-C84A-B8FC-C649B36F0EC9}" type="presOf" srcId="{70FE5234-41B3-7E4C-B215-D89EA6348B44}" destId="{592B5D4A-AD00-2E47-AC5A-23C987142BC7}" srcOrd="0" destOrd="0" presId="urn:microsoft.com/office/officeart/2005/8/layout/vList5"/>
    <dgm:cxn modelId="{37F72533-F786-8045-940D-E120F1C8F27D}" srcId="{79E7B9CA-9DB1-044C-A709-A46A0D1E97F5}" destId="{101102CE-2092-4645-AC87-D45D049A1583}" srcOrd="0" destOrd="0" parTransId="{154A712D-769A-2946-B1EB-EAA0AB3F4C87}" sibTransId="{DF8F81E4-0F62-234F-8093-08DA25D1C6CA}"/>
    <dgm:cxn modelId="{889D6E83-A7D2-6A42-8BF0-CAE21388F135}" type="presOf" srcId="{CAA0AB9D-E049-DF4B-B2EA-4977E1A4A1A7}" destId="{4D42AB86-2F0B-5744-91C7-ED226DE3259A}" srcOrd="0" destOrd="0" presId="urn:microsoft.com/office/officeart/2005/8/layout/vList5"/>
    <dgm:cxn modelId="{1DB0B59E-8873-C34A-9365-61F8A53B3DE8}" srcId="{2966E11C-953F-CA43-AB2F-8212354D4106}" destId="{CAA0AB9D-E049-DF4B-B2EA-4977E1A4A1A7}" srcOrd="0" destOrd="0" parTransId="{FBF81477-2C29-F841-8CA6-9B703F01FA85}" sibTransId="{C2AF7C0E-8611-9D4D-8F1B-00823D279F3E}"/>
    <dgm:cxn modelId="{C0ECE9D1-25B9-9041-89FA-53A593950603}" srcId="{A8E8D948-202E-4242-8D00-10393BE901EF}" destId="{A1CB4EF5-3E76-C046-A3B9-F3CB253FF9DD}" srcOrd="0" destOrd="0" parTransId="{F73AB20E-7497-3340-9CC8-6301C557411D}" sibTransId="{61659EDA-1E69-284B-9EEF-4EAF17238820}"/>
    <dgm:cxn modelId="{0013248D-D872-B840-8A3F-640179A76C31}" type="presOf" srcId="{101102CE-2092-4645-AC87-D45D049A1583}" destId="{FC91D1C5-F63B-CC4C-B1F1-9817939222D1}" srcOrd="0" destOrd="0" presId="urn:microsoft.com/office/officeart/2005/8/layout/vList5"/>
    <dgm:cxn modelId="{A8C454E5-FA30-1848-9BD2-D9B53521F141}" type="presOf" srcId="{A1CB4EF5-3E76-C046-A3B9-F3CB253FF9DD}" destId="{8256E468-C0E2-7E4F-90DE-5C7AE41C007D}" srcOrd="0" destOrd="0" presId="urn:microsoft.com/office/officeart/2005/8/layout/vList5"/>
    <dgm:cxn modelId="{06A799B2-1894-A54D-9AEC-3E8C74418132}" type="presOf" srcId="{A8E8D948-202E-4242-8D00-10393BE901EF}" destId="{26547CBF-6091-E143-86DD-8E08083921E7}" srcOrd="0" destOrd="0" presId="urn:microsoft.com/office/officeart/2005/8/layout/vList5"/>
    <dgm:cxn modelId="{596013AF-A793-EA48-81EA-672A3864AE93}" srcId="{2966E11C-953F-CA43-AB2F-8212354D4106}" destId="{AC22C1BC-4AA1-D945-8B40-2FE5AF75811F}" srcOrd="1" destOrd="0" parTransId="{4A118631-9B38-BB4F-BEC8-3B2A48BD256E}" sibTransId="{B14E5464-A1F5-814D-A837-3B0CACB423DB}"/>
    <dgm:cxn modelId="{9E167B72-07DD-4C4F-95AA-947CC6949F1E}" srcId="{2966E11C-953F-CA43-AB2F-8212354D4106}" destId="{469FA94D-C929-234D-A1C9-3987BF4617DA}" srcOrd="4" destOrd="0" parTransId="{5CD76694-3537-EF4B-AE1B-92D006D6715E}" sibTransId="{7424CC95-8BC3-C04C-84B8-8B760C226146}"/>
    <dgm:cxn modelId="{92B6C482-C528-B740-9575-D22577DA6CD5}" srcId="{469FA94D-C929-234D-A1C9-3987BF4617DA}" destId="{9FB4F9AE-D1CF-954A-9283-47BC3C5CC33F}" srcOrd="0" destOrd="0" parTransId="{FDDE0297-C8E9-E047-88BD-D1804E9D00D4}" sibTransId="{3E4EBD83-D161-0446-966F-098242A61024}"/>
    <dgm:cxn modelId="{9CB9EA67-F129-654A-B0AF-2376C972B3E3}" srcId="{CAA0AB9D-E049-DF4B-B2EA-4977E1A4A1A7}" destId="{D0171E58-A49F-4547-A973-38F5C7EA14FE}" srcOrd="0" destOrd="0" parTransId="{9D17BE20-86FC-DD4F-A6C5-671EE2F2CB67}" sibTransId="{4D909F0D-8E34-444D-89A2-A234F7B6ECDC}"/>
    <dgm:cxn modelId="{6BA48821-FCC1-0D44-B234-3FAF0F29CDE9}" type="presOf" srcId="{9FB4F9AE-D1CF-954A-9283-47BC3C5CC33F}" destId="{B5587664-C3AB-2E4D-BA30-54043C556AE4}" srcOrd="0" destOrd="0" presId="urn:microsoft.com/office/officeart/2005/8/layout/vList5"/>
    <dgm:cxn modelId="{4FE37B06-C756-4C4B-AE51-CA5ED5C5A344}" type="presOf" srcId="{D0171E58-A49F-4547-A973-38F5C7EA14FE}" destId="{3056DACB-E3FE-2E45-9489-6B41C2B9F6DE}" srcOrd="0" destOrd="0" presId="urn:microsoft.com/office/officeart/2005/8/layout/vList5"/>
    <dgm:cxn modelId="{4B7A90DE-9EC0-6C4B-9B9B-36B299DA62D4}" srcId="{2966E11C-953F-CA43-AB2F-8212354D4106}" destId="{A8E8D948-202E-4242-8D00-10393BE901EF}" srcOrd="2" destOrd="0" parTransId="{5CB45617-7986-D841-BEB1-1FF29328316E}" sibTransId="{8B6C5707-60A1-8945-BF08-643DB975B042}"/>
    <dgm:cxn modelId="{75DED075-340A-6340-BCE5-50E6838DD135}" srcId="{AC22C1BC-4AA1-D945-8B40-2FE5AF75811F}" destId="{70FE5234-41B3-7E4C-B215-D89EA6348B44}" srcOrd="0" destOrd="0" parTransId="{60BC3063-5568-3342-9E26-EEE4ADACEA42}" sibTransId="{61A24C26-4B34-7E46-853D-BC3FDBE83EE3}"/>
    <dgm:cxn modelId="{6DFF5C4D-E3D0-7F42-8329-C1B609BBF07F}" type="presOf" srcId="{79E7B9CA-9DB1-044C-A709-A46A0D1E97F5}" destId="{E97B8D05-2176-A448-942D-2E795C23B499}" srcOrd="0" destOrd="0" presId="urn:microsoft.com/office/officeart/2005/8/layout/vList5"/>
    <dgm:cxn modelId="{9EEBE88D-FE13-234A-A6C5-C362449212D0}" type="presOf" srcId="{469FA94D-C929-234D-A1C9-3987BF4617DA}" destId="{F94372E0-ACFD-334D-942B-81D75AC6C76C}" srcOrd="0" destOrd="0" presId="urn:microsoft.com/office/officeart/2005/8/layout/vList5"/>
    <dgm:cxn modelId="{25E973EE-A28A-0047-B2A4-D8A2471270C8}" srcId="{2966E11C-953F-CA43-AB2F-8212354D4106}" destId="{79E7B9CA-9DB1-044C-A709-A46A0D1E97F5}" srcOrd="3" destOrd="0" parTransId="{191B6814-0310-714B-A4DE-9D814355AAFB}" sibTransId="{419DD53A-4062-1B4C-88E7-4BA0922AA9E2}"/>
    <dgm:cxn modelId="{E7F4538A-3D28-7F4E-B764-F4F62199CF3C}" type="presParOf" srcId="{23BCF7AE-D28D-DF47-A8DC-443C2712CEE8}" destId="{587CFBF6-1888-1844-92DB-6CED304703F6}" srcOrd="0" destOrd="0" presId="urn:microsoft.com/office/officeart/2005/8/layout/vList5"/>
    <dgm:cxn modelId="{C4E55F19-01B5-A94A-B4B8-A39463D25BCE}" type="presParOf" srcId="{587CFBF6-1888-1844-92DB-6CED304703F6}" destId="{4D42AB86-2F0B-5744-91C7-ED226DE3259A}" srcOrd="0" destOrd="0" presId="urn:microsoft.com/office/officeart/2005/8/layout/vList5"/>
    <dgm:cxn modelId="{637F953E-E168-DD45-A26E-CB0AD78A8153}" type="presParOf" srcId="{587CFBF6-1888-1844-92DB-6CED304703F6}" destId="{3056DACB-E3FE-2E45-9489-6B41C2B9F6DE}" srcOrd="1" destOrd="0" presId="urn:microsoft.com/office/officeart/2005/8/layout/vList5"/>
    <dgm:cxn modelId="{E01912DA-6D8D-B84B-9DF0-1BF370CFAACB}" type="presParOf" srcId="{23BCF7AE-D28D-DF47-A8DC-443C2712CEE8}" destId="{6D0DE344-B960-F94E-9C08-D9BB67C59B69}" srcOrd="1" destOrd="0" presId="urn:microsoft.com/office/officeart/2005/8/layout/vList5"/>
    <dgm:cxn modelId="{B97DC92A-4E17-1D48-8E14-6BE43CF166CA}" type="presParOf" srcId="{23BCF7AE-D28D-DF47-A8DC-443C2712CEE8}" destId="{E609F495-6526-9F45-BF45-C3F76743CCA6}" srcOrd="2" destOrd="0" presId="urn:microsoft.com/office/officeart/2005/8/layout/vList5"/>
    <dgm:cxn modelId="{B2475565-BCED-DC4E-BC25-355F2F0EF38E}" type="presParOf" srcId="{E609F495-6526-9F45-BF45-C3F76743CCA6}" destId="{1BACE247-9986-6249-BA20-E250E2AC3A9C}" srcOrd="0" destOrd="0" presId="urn:microsoft.com/office/officeart/2005/8/layout/vList5"/>
    <dgm:cxn modelId="{AF20A422-31AB-5A49-A67B-157CECD29672}" type="presParOf" srcId="{E609F495-6526-9F45-BF45-C3F76743CCA6}" destId="{592B5D4A-AD00-2E47-AC5A-23C987142BC7}" srcOrd="1" destOrd="0" presId="urn:microsoft.com/office/officeart/2005/8/layout/vList5"/>
    <dgm:cxn modelId="{23685FEB-ED94-FB4B-B553-2DE9437D8A4E}" type="presParOf" srcId="{23BCF7AE-D28D-DF47-A8DC-443C2712CEE8}" destId="{E90F095F-EC9A-7540-AC7F-51C525429CF1}" srcOrd="3" destOrd="0" presId="urn:microsoft.com/office/officeart/2005/8/layout/vList5"/>
    <dgm:cxn modelId="{7320586D-41CB-F94C-AF9F-B045C9AE566C}" type="presParOf" srcId="{23BCF7AE-D28D-DF47-A8DC-443C2712CEE8}" destId="{1B2B637D-F0C3-594A-A2F1-6EDA2818F316}" srcOrd="4" destOrd="0" presId="urn:microsoft.com/office/officeart/2005/8/layout/vList5"/>
    <dgm:cxn modelId="{63CC97C5-286C-234B-B9C8-0944553706E0}" type="presParOf" srcId="{1B2B637D-F0C3-594A-A2F1-6EDA2818F316}" destId="{26547CBF-6091-E143-86DD-8E08083921E7}" srcOrd="0" destOrd="0" presId="urn:microsoft.com/office/officeart/2005/8/layout/vList5"/>
    <dgm:cxn modelId="{F0F22A40-476A-CB48-97D0-6466101372B5}" type="presParOf" srcId="{1B2B637D-F0C3-594A-A2F1-6EDA2818F316}" destId="{8256E468-C0E2-7E4F-90DE-5C7AE41C007D}" srcOrd="1" destOrd="0" presId="urn:microsoft.com/office/officeart/2005/8/layout/vList5"/>
    <dgm:cxn modelId="{22961E37-E6D1-3E43-93FF-2FE703F97E80}" type="presParOf" srcId="{23BCF7AE-D28D-DF47-A8DC-443C2712CEE8}" destId="{8455E2EF-56D1-4445-89A5-686B1CE69EF1}" srcOrd="5" destOrd="0" presId="urn:microsoft.com/office/officeart/2005/8/layout/vList5"/>
    <dgm:cxn modelId="{D6E67D75-98A2-E145-A652-FE34A37F80C3}" type="presParOf" srcId="{23BCF7AE-D28D-DF47-A8DC-443C2712CEE8}" destId="{49286A49-6297-A745-A81D-C8C4DF39A938}" srcOrd="6" destOrd="0" presId="urn:microsoft.com/office/officeart/2005/8/layout/vList5"/>
    <dgm:cxn modelId="{8F998C56-1A6B-D448-8C62-D6FC343E5891}" type="presParOf" srcId="{49286A49-6297-A745-A81D-C8C4DF39A938}" destId="{E97B8D05-2176-A448-942D-2E795C23B499}" srcOrd="0" destOrd="0" presId="urn:microsoft.com/office/officeart/2005/8/layout/vList5"/>
    <dgm:cxn modelId="{B6CFCE9F-24C7-474D-B175-02CDAD4E2263}" type="presParOf" srcId="{49286A49-6297-A745-A81D-C8C4DF39A938}" destId="{FC91D1C5-F63B-CC4C-B1F1-9817939222D1}" srcOrd="1" destOrd="0" presId="urn:microsoft.com/office/officeart/2005/8/layout/vList5"/>
    <dgm:cxn modelId="{140B4984-2B33-1947-97B5-5936D227C451}" type="presParOf" srcId="{23BCF7AE-D28D-DF47-A8DC-443C2712CEE8}" destId="{A348949D-C1B6-7C42-A0F7-F7471C8785B6}" srcOrd="7" destOrd="0" presId="urn:microsoft.com/office/officeart/2005/8/layout/vList5"/>
    <dgm:cxn modelId="{73C1B953-21B5-B840-8E50-43662B4F3137}" type="presParOf" srcId="{23BCF7AE-D28D-DF47-A8DC-443C2712CEE8}" destId="{7FFD7547-F3ED-9F4C-A71E-204D43C12167}" srcOrd="8" destOrd="0" presId="urn:microsoft.com/office/officeart/2005/8/layout/vList5"/>
    <dgm:cxn modelId="{A0206005-DFC7-E44F-8E77-7E3D54FBF963}" type="presParOf" srcId="{7FFD7547-F3ED-9F4C-A71E-204D43C12167}" destId="{F94372E0-ACFD-334D-942B-81D75AC6C76C}" srcOrd="0" destOrd="0" presId="urn:microsoft.com/office/officeart/2005/8/layout/vList5"/>
    <dgm:cxn modelId="{5DBCCDD6-7074-AB43-A45B-305C6AD0E902}" type="presParOf" srcId="{7FFD7547-F3ED-9F4C-A71E-204D43C12167}" destId="{B5587664-C3AB-2E4D-BA30-54043C556A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06F034-7807-9445-A373-174ECA851171}" type="doc">
      <dgm:prSet loTypeId="urn:microsoft.com/office/officeart/2005/8/layout/hList7#1" loCatId="" qsTypeId="urn:microsoft.com/office/officeart/2005/8/quickstyle/simple4" qsCatId="simple" csTypeId="urn:microsoft.com/office/officeart/2005/8/colors/accent1_2" csCatId="accent1" phldr="1"/>
      <dgm:spPr/>
    </dgm:pt>
    <dgm:pt modelId="{2C04C085-1B71-3040-B206-E06F054029A9}">
      <dgm:prSet phldrT="[Texto]" custT="1"/>
      <dgm:spPr/>
      <dgm:t>
        <a:bodyPr/>
        <a:lstStyle/>
        <a:p>
          <a:r>
            <a:rPr lang="es-ES" sz="2000" b="1" dirty="0" smtClean="0"/>
            <a:t>Consensuados</a:t>
          </a:r>
          <a:endParaRPr lang="es-ES" sz="2000" b="1" dirty="0"/>
        </a:p>
      </dgm:t>
    </dgm:pt>
    <dgm:pt modelId="{15622610-BAD4-C044-9566-576605C73FE3}" type="parTrans" cxnId="{CBDE0BC7-4F88-7348-8741-59DD4B24B0B2}">
      <dgm:prSet/>
      <dgm:spPr/>
      <dgm:t>
        <a:bodyPr/>
        <a:lstStyle/>
        <a:p>
          <a:endParaRPr lang="es-ES"/>
        </a:p>
      </dgm:t>
    </dgm:pt>
    <dgm:pt modelId="{58622F3A-127B-AE47-AAF3-3B8AD35FDB15}" type="sibTrans" cxnId="{CBDE0BC7-4F88-7348-8741-59DD4B24B0B2}">
      <dgm:prSet/>
      <dgm:spPr/>
      <dgm:t>
        <a:bodyPr/>
        <a:lstStyle/>
        <a:p>
          <a:endParaRPr lang="es-ES"/>
        </a:p>
      </dgm:t>
    </dgm:pt>
    <dgm:pt modelId="{A8D96A5B-7ECD-7340-AEE3-C9495C6F8928}">
      <dgm:prSet phldrT="[Texto]" custT="1"/>
      <dgm:spPr/>
      <dgm:t>
        <a:bodyPr/>
        <a:lstStyle/>
        <a:p>
          <a:r>
            <a:rPr lang="es-ES" sz="2000" b="1" dirty="0" smtClean="0"/>
            <a:t>Requieren Mayor Análisis</a:t>
          </a:r>
          <a:endParaRPr lang="es-ES" sz="2000" b="1" dirty="0"/>
        </a:p>
      </dgm:t>
    </dgm:pt>
    <dgm:pt modelId="{73904E9E-5453-FA4A-8151-9DA17F390880}" type="parTrans" cxnId="{4A94B3AD-5299-4747-BF9E-0FCFD8CF3CC4}">
      <dgm:prSet/>
      <dgm:spPr/>
      <dgm:t>
        <a:bodyPr/>
        <a:lstStyle/>
        <a:p>
          <a:endParaRPr lang="es-ES"/>
        </a:p>
      </dgm:t>
    </dgm:pt>
    <dgm:pt modelId="{D786CEAC-A5C1-4B4F-A6EE-39240B9D98D0}" type="sibTrans" cxnId="{4A94B3AD-5299-4747-BF9E-0FCFD8CF3CC4}">
      <dgm:prSet/>
      <dgm:spPr/>
      <dgm:t>
        <a:bodyPr/>
        <a:lstStyle/>
        <a:p>
          <a:endParaRPr lang="es-ES"/>
        </a:p>
      </dgm:t>
    </dgm:pt>
    <dgm:pt modelId="{E363D7F3-88B4-9942-B512-6C097F87D7DC}">
      <dgm:prSet phldrT="[Texto]" custT="1"/>
      <dgm:spPr/>
      <dgm:t>
        <a:bodyPr/>
        <a:lstStyle/>
        <a:p>
          <a:r>
            <a:rPr lang="es-ES" sz="2000" b="1" dirty="0" smtClean="0"/>
            <a:t>No consensuados</a:t>
          </a:r>
          <a:endParaRPr lang="es-ES" sz="2000" b="1" dirty="0"/>
        </a:p>
      </dgm:t>
    </dgm:pt>
    <dgm:pt modelId="{B1CF7C74-2A75-6E4C-BBEA-D36D5E157DA9}" type="parTrans" cxnId="{339201AF-C1A3-1F4F-B3D8-4A8F124A210C}">
      <dgm:prSet/>
      <dgm:spPr/>
      <dgm:t>
        <a:bodyPr/>
        <a:lstStyle/>
        <a:p>
          <a:endParaRPr lang="es-ES"/>
        </a:p>
      </dgm:t>
    </dgm:pt>
    <dgm:pt modelId="{BF726A4E-C986-2947-B0B8-E279EBA20F05}" type="sibTrans" cxnId="{339201AF-C1A3-1F4F-B3D8-4A8F124A210C}">
      <dgm:prSet/>
      <dgm:spPr/>
      <dgm:t>
        <a:bodyPr/>
        <a:lstStyle/>
        <a:p>
          <a:endParaRPr lang="es-ES"/>
        </a:p>
      </dgm:t>
    </dgm:pt>
    <dgm:pt modelId="{F551EEDC-BE6F-3745-AFC9-50792A1FE84C}" type="pres">
      <dgm:prSet presAssocID="{9E06F034-7807-9445-A373-174ECA851171}" presName="Name0" presStyleCnt="0">
        <dgm:presLayoutVars>
          <dgm:dir/>
          <dgm:resizeHandles val="exact"/>
        </dgm:presLayoutVars>
      </dgm:prSet>
      <dgm:spPr/>
    </dgm:pt>
    <dgm:pt modelId="{954A19A6-D3D5-6C49-8241-670E302D7F16}" type="pres">
      <dgm:prSet presAssocID="{9E06F034-7807-9445-A373-174ECA851171}" presName="fgShape" presStyleLbl="fgShp" presStyleIdx="0" presStyleCnt="1"/>
      <dgm:spPr/>
    </dgm:pt>
    <dgm:pt modelId="{9AAAF099-A126-1A45-8E0B-DC1089F72439}" type="pres">
      <dgm:prSet presAssocID="{9E06F034-7807-9445-A373-174ECA851171}" presName="linComp" presStyleCnt="0"/>
      <dgm:spPr/>
    </dgm:pt>
    <dgm:pt modelId="{71789E0F-1389-C745-B9B8-DA1E7C85AFA2}" type="pres">
      <dgm:prSet presAssocID="{2C04C085-1B71-3040-B206-E06F054029A9}" presName="compNode" presStyleCnt="0"/>
      <dgm:spPr/>
    </dgm:pt>
    <dgm:pt modelId="{D2AF7EF3-26EB-F544-A4A9-CF8114FE41BC}" type="pres">
      <dgm:prSet presAssocID="{2C04C085-1B71-3040-B206-E06F054029A9}" presName="bkgdShape" presStyleLbl="node1" presStyleIdx="0" presStyleCnt="3"/>
      <dgm:spPr/>
      <dgm:t>
        <a:bodyPr/>
        <a:lstStyle/>
        <a:p>
          <a:endParaRPr lang="es-UY"/>
        </a:p>
      </dgm:t>
    </dgm:pt>
    <dgm:pt modelId="{E74DB7EB-3719-F54A-8143-F3BEA0FAE23A}" type="pres">
      <dgm:prSet presAssocID="{2C04C085-1B71-3040-B206-E06F054029A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C554C449-BAF9-2D43-842B-DFC8969333A5}" type="pres">
      <dgm:prSet presAssocID="{2C04C085-1B71-3040-B206-E06F054029A9}" presName="invisiNode" presStyleLbl="node1" presStyleIdx="0" presStyleCnt="3"/>
      <dgm:spPr/>
    </dgm:pt>
    <dgm:pt modelId="{19F38DBC-FC5C-4548-AD52-1A19E1B74A43}" type="pres">
      <dgm:prSet presAssocID="{2C04C085-1B71-3040-B206-E06F054029A9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08150D6-C744-A04D-86F9-6B27B43B30AB}" type="pres">
      <dgm:prSet presAssocID="{58622F3A-127B-AE47-AAF3-3B8AD35FDB15}" presName="sibTrans" presStyleLbl="sibTrans2D1" presStyleIdx="0" presStyleCnt="0"/>
      <dgm:spPr/>
      <dgm:t>
        <a:bodyPr/>
        <a:lstStyle/>
        <a:p>
          <a:endParaRPr lang="es-UY"/>
        </a:p>
      </dgm:t>
    </dgm:pt>
    <dgm:pt modelId="{DD941E98-3146-D848-B9E2-B9CEB36DFAD8}" type="pres">
      <dgm:prSet presAssocID="{A8D96A5B-7ECD-7340-AEE3-C9495C6F8928}" presName="compNode" presStyleCnt="0"/>
      <dgm:spPr/>
    </dgm:pt>
    <dgm:pt modelId="{A56CFC6A-D88A-5148-BCDA-BDCAF40289BF}" type="pres">
      <dgm:prSet presAssocID="{A8D96A5B-7ECD-7340-AEE3-C9495C6F8928}" presName="bkgdShape" presStyleLbl="node1" presStyleIdx="1" presStyleCnt="3"/>
      <dgm:spPr/>
      <dgm:t>
        <a:bodyPr/>
        <a:lstStyle/>
        <a:p>
          <a:endParaRPr lang="es-ES"/>
        </a:p>
      </dgm:t>
    </dgm:pt>
    <dgm:pt modelId="{D99CCCBD-15D3-9A4B-91AA-F811E02AE23E}" type="pres">
      <dgm:prSet presAssocID="{A8D96A5B-7ECD-7340-AEE3-C9495C6F8928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8F8200-A468-9D4F-BE48-5C5F6EF14487}" type="pres">
      <dgm:prSet presAssocID="{A8D96A5B-7ECD-7340-AEE3-C9495C6F8928}" presName="invisiNode" presStyleLbl="node1" presStyleIdx="1" presStyleCnt="3"/>
      <dgm:spPr/>
    </dgm:pt>
    <dgm:pt modelId="{AE40D52B-DA84-0246-9CBA-F662E10FF592}" type="pres">
      <dgm:prSet presAssocID="{A8D96A5B-7ECD-7340-AEE3-C9495C6F8928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F3678EC5-0A2C-9647-BFA2-166D0FAC376C}" type="pres">
      <dgm:prSet presAssocID="{D786CEAC-A5C1-4B4F-A6EE-39240B9D98D0}" presName="sibTrans" presStyleLbl="sibTrans2D1" presStyleIdx="0" presStyleCnt="0"/>
      <dgm:spPr/>
      <dgm:t>
        <a:bodyPr/>
        <a:lstStyle/>
        <a:p>
          <a:endParaRPr lang="es-UY"/>
        </a:p>
      </dgm:t>
    </dgm:pt>
    <dgm:pt modelId="{ECF8B69B-7D88-B042-82C4-64E14A2AA08D}" type="pres">
      <dgm:prSet presAssocID="{E363D7F3-88B4-9942-B512-6C097F87D7DC}" presName="compNode" presStyleCnt="0"/>
      <dgm:spPr/>
    </dgm:pt>
    <dgm:pt modelId="{D2C444FB-294E-4148-A644-2A34CEEC4471}" type="pres">
      <dgm:prSet presAssocID="{E363D7F3-88B4-9942-B512-6C097F87D7DC}" presName="bkgdShape" presStyleLbl="node1" presStyleIdx="2" presStyleCnt="3"/>
      <dgm:spPr/>
      <dgm:t>
        <a:bodyPr/>
        <a:lstStyle/>
        <a:p>
          <a:endParaRPr lang="es-UY"/>
        </a:p>
      </dgm:t>
    </dgm:pt>
    <dgm:pt modelId="{F0362665-F55B-4245-8AF4-97B60FFB7D3B}" type="pres">
      <dgm:prSet presAssocID="{E363D7F3-88B4-9942-B512-6C097F87D7D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511C165F-026B-1742-A142-2EC1E3CD44D3}" type="pres">
      <dgm:prSet presAssocID="{E363D7F3-88B4-9942-B512-6C097F87D7DC}" presName="invisiNode" presStyleLbl="node1" presStyleIdx="2" presStyleCnt="3"/>
      <dgm:spPr/>
    </dgm:pt>
    <dgm:pt modelId="{9399CB86-94BC-FD48-A784-B0721EF30F32}" type="pres">
      <dgm:prSet presAssocID="{E363D7F3-88B4-9942-B512-6C097F87D7DC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CBDE0BC7-4F88-7348-8741-59DD4B24B0B2}" srcId="{9E06F034-7807-9445-A373-174ECA851171}" destId="{2C04C085-1B71-3040-B206-E06F054029A9}" srcOrd="0" destOrd="0" parTransId="{15622610-BAD4-C044-9566-576605C73FE3}" sibTransId="{58622F3A-127B-AE47-AAF3-3B8AD35FDB15}"/>
    <dgm:cxn modelId="{91ED124E-993D-F14A-AE5D-01C009D46C38}" type="presOf" srcId="{2C04C085-1B71-3040-B206-E06F054029A9}" destId="{D2AF7EF3-26EB-F544-A4A9-CF8114FE41BC}" srcOrd="0" destOrd="0" presId="urn:microsoft.com/office/officeart/2005/8/layout/hList7#1"/>
    <dgm:cxn modelId="{339201AF-C1A3-1F4F-B3D8-4A8F124A210C}" srcId="{9E06F034-7807-9445-A373-174ECA851171}" destId="{E363D7F3-88B4-9942-B512-6C097F87D7DC}" srcOrd="2" destOrd="0" parTransId="{B1CF7C74-2A75-6E4C-BBEA-D36D5E157DA9}" sibTransId="{BF726A4E-C986-2947-B0B8-E279EBA20F05}"/>
    <dgm:cxn modelId="{5FE106B9-C074-8040-AF1C-EF21D2DA16FB}" type="presOf" srcId="{D786CEAC-A5C1-4B4F-A6EE-39240B9D98D0}" destId="{F3678EC5-0A2C-9647-BFA2-166D0FAC376C}" srcOrd="0" destOrd="0" presId="urn:microsoft.com/office/officeart/2005/8/layout/hList7#1"/>
    <dgm:cxn modelId="{CF9CD694-F7F1-254E-8457-B730A6840C93}" type="presOf" srcId="{E363D7F3-88B4-9942-B512-6C097F87D7DC}" destId="{F0362665-F55B-4245-8AF4-97B60FFB7D3B}" srcOrd="1" destOrd="0" presId="urn:microsoft.com/office/officeart/2005/8/layout/hList7#1"/>
    <dgm:cxn modelId="{4A94B3AD-5299-4747-BF9E-0FCFD8CF3CC4}" srcId="{9E06F034-7807-9445-A373-174ECA851171}" destId="{A8D96A5B-7ECD-7340-AEE3-C9495C6F8928}" srcOrd="1" destOrd="0" parTransId="{73904E9E-5453-FA4A-8151-9DA17F390880}" sibTransId="{D786CEAC-A5C1-4B4F-A6EE-39240B9D98D0}"/>
    <dgm:cxn modelId="{F7780E88-31C4-BD40-8BAA-98CF585E57AC}" type="presOf" srcId="{9E06F034-7807-9445-A373-174ECA851171}" destId="{F551EEDC-BE6F-3745-AFC9-50792A1FE84C}" srcOrd="0" destOrd="0" presId="urn:microsoft.com/office/officeart/2005/8/layout/hList7#1"/>
    <dgm:cxn modelId="{0AC83B1F-6256-B042-88C0-F093934209FF}" type="presOf" srcId="{A8D96A5B-7ECD-7340-AEE3-C9495C6F8928}" destId="{A56CFC6A-D88A-5148-BCDA-BDCAF40289BF}" srcOrd="0" destOrd="0" presId="urn:microsoft.com/office/officeart/2005/8/layout/hList7#1"/>
    <dgm:cxn modelId="{484EF664-2426-C945-A0AF-52AB93B792F9}" type="presOf" srcId="{2C04C085-1B71-3040-B206-E06F054029A9}" destId="{E74DB7EB-3719-F54A-8143-F3BEA0FAE23A}" srcOrd="1" destOrd="0" presId="urn:microsoft.com/office/officeart/2005/8/layout/hList7#1"/>
    <dgm:cxn modelId="{B0FA04BF-3914-F94C-9FC6-C82B9D43AF29}" type="presOf" srcId="{E363D7F3-88B4-9942-B512-6C097F87D7DC}" destId="{D2C444FB-294E-4148-A644-2A34CEEC4471}" srcOrd="0" destOrd="0" presId="urn:microsoft.com/office/officeart/2005/8/layout/hList7#1"/>
    <dgm:cxn modelId="{B4B3F7DF-FDCD-2F4E-95F0-DC59BF113905}" type="presOf" srcId="{58622F3A-127B-AE47-AAF3-3B8AD35FDB15}" destId="{508150D6-C744-A04D-86F9-6B27B43B30AB}" srcOrd="0" destOrd="0" presId="urn:microsoft.com/office/officeart/2005/8/layout/hList7#1"/>
    <dgm:cxn modelId="{5296F46E-DE7D-154E-BC3C-8EAC186740E7}" type="presOf" srcId="{A8D96A5B-7ECD-7340-AEE3-C9495C6F8928}" destId="{D99CCCBD-15D3-9A4B-91AA-F811E02AE23E}" srcOrd="1" destOrd="0" presId="urn:microsoft.com/office/officeart/2005/8/layout/hList7#1"/>
    <dgm:cxn modelId="{88875117-1B89-2A4A-82BF-3577B4073F33}" type="presParOf" srcId="{F551EEDC-BE6F-3745-AFC9-50792A1FE84C}" destId="{954A19A6-D3D5-6C49-8241-670E302D7F16}" srcOrd="0" destOrd="0" presId="urn:microsoft.com/office/officeart/2005/8/layout/hList7#1"/>
    <dgm:cxn modelId="{7AC813CB-5FE0-E849-9EBE-D6F20C3DD99F}" type="presParOf" srcId="{F551EEDC-BE6F-3745-AFC9-50792A1FE84C}" destId="{9AAAF099-A126-1A45-8E0B-DC1089F72439}" srcOrd="1" destOrd="0" presId="urn:microsoft.com/office/officeart/2005/8/layout/hList7#1"/>
    <dgm:cxn modelId="{C4F49276-033B-B144-9400-B62B2935B81D}" type="presParOf" srcId="{9AAAF099-A126-1A45-8E0B-DC1089F72439}" destId="{71789E0F-1389-C745-B9B8-DA1E7C85AFA2}" srcOrd="0" destOrd="0" presId="urn:microsoft.com/office/officeart/2005/8/layout/hList7#1"/>
    <dgm:cxn modelId="{9B32B8AB-7476-6F44-98B8-D5A455010907}" type="presParOf" srcId="{71789E0F-1389-C745-B9B8-DA1E7C85AFA2}" destId="{D2AF7EF3-26EB-F544-A4A9-CF8114FE41BC}" srcOrd="0" destOrd="0" presId="urn:microsoft.com/office/officeart/2005/8/layout/hList7#1"/>
    <dgm:cxn modelId="{870F7E6E-0702-104E-AC7B-6F66BC4CD5B1}" type="presParOf" srcId="{71789E0F-1389-C745-B9B8-DA1E7C85AFA2}" destId="{E74DB7EB-3719-F54A-8143-F3BEA0FAE23A}" srcOrd="1" destOrd="0" presId="urn:microsoft.com/office/officeart/2005/8/layout/hList7#1"/>
    <dgm:cxn modelId="{B99D1D36-5FEF-2047-A868-ED67074D3A03}" type="presParOf" srcId="{71789E0F-1389-C745-B9B8-DA1E7C85AFA2}" destId="{C554C449-BAF9-2D43-842B-DFC8969333A5}" srcOrd="2" destOrd="0" presId="urn:microsoft.com/office/officeart/2005/8/layout/hList7#1"/>
    <dgm:cxn modelId="{F66F7BCD-6184-0D42-A9D1-6B0A2D257C28}" type="presParOf" srcId="{71789E0F-1389-C745-B9B8-DA1E7C85AFA2}" destId="{19F38DBC-FC5C-4548-AD52-1A19E1B74A43}" srcOrd="3" destOrd="0" presId="urn:microsoft.com/office/officeart/2005/8/layout/hList7#1"/>
    <dgm:cxn modelId="{20297A29-8276-9849-BA24-77AE4ED1C2C1}" type="presParOf" srcId="{9AAAF099-A126-1A45-8E0B-DC1089F72439}" destId="{508150D6-C744-A04D-86F9-6B27B43B30AB}" srcOrd="1" destOrd="0" presId="urn:microsoft.com/office/officeart/2005/8/layout/hList7#1"/>
    <dgm:cxn modelId="{8BE2BCAA-3C06-F747-9184-D9431FE1C3F4}" type="presParOf" srcId="{9AAAF099-A126-1A45-8E0B-DC1089F72439}" destId="{DD941E98-3146-D848-B9E2-B9CEB36DFAD8}" srcOrd="2" destOrd="0" presId="urn:microsoft.com/office/officeart/2005/8/layout/hList7#1"/>
    <dgm:cxn modelId="{B7A75E1C-6A64-CF49-847D-880E468DD39E}" type="presParOf" srcId="{DD941E98-3146-D848-B9E2-B9CEB36DFAD8}" destId="{A56CFC6A-D88A-5148-BCDA-BDCAF40289BF}" srcOrd="0" destOrd="0" presId="urn:microsoft.com/office/officeart/2005/8/layout/hList7#1"/>
    <dgm:cxn modelId="{DCBEAF5C-9EE1-6D49-B930-0DAA8208B9B2}" type="presParOf" srcId="{DD941E98-3146-D848-B9E2-B9CEB36DFAD8}" destId="{D99CCCBD-15D3-9A4B-91AA-F811E02AE23E}" srcOrd="1" destOrd="0" presId="urn:microsoft.com/office/officeart/2005/8/layout/hList7#1"/>
    <dgm:cxn modelId="{C485541A-1860-E549-9165-317DC975CA94}" type="presParOf" srcId="{DD941E98-3146-D848-B9E2-B9CEB36DFAD8}" destId="{B08F8200-A468-9D4F-BE48-5C5F6EF14487}" srcOrd="2" destOrd="0" presId="urn:microsoft.com/office/officeart/2005/8/layout/hList7#1"/>
    <dgm:cxn modelId="{5A336F45-B0FD-DD43-9CA5-93E444BC0DFD}" type="presParOf" srcId="{DD941E98-3146-D848-B9E2-B9CEB36DFAD8}" destId="{AE40D52B-DA84-0246-9CBA-F662E10FF592}" srcOrd="3" destOrd="0" presId="urn:microsoft.com/office/officeart/2005/8/layout/hList7#1"/>
    <dgm:cxn modelId="{5CDF555A-B43A-1245-A2BF-EC42632AD23C}" type="presParOf" srcId="{9AAAF099-A126-1A45-8E0B-DC1089F72439}" destId="{F3678EC5-0A2C-9647-BFA2-166D0FAC376C}" srcOrd="3" destOrd="0" presId="urn:microsoft.com/office/officeart/2005/8/layout/hList7#1"/>
    <dgm:cxn modelId="{B345C8B1-98D4-0F4F-B7FE-139AB8839AE3}" type="presParOf" srcId="{9AAAF099-A126-1A45-8E0B-DC1089F72439}" destId="{ECF8B69B-7D88-B042-82C4-64E14A2AA08D}" srcOrd="4" destOrd="0" presId="urn:microsoft.com/office/officeart/2005/8/layout/hList7#1"/>
    <dgm:cxn modelId="{87A215DE-4060-4D40-BAAF-2F917AAA8015}" type="presParOf" srcId="{ECF8B69B-7D88-B042-82C4-64E14A2AA08D}" destId="{D2C444FB-294E-4148-A644-2A34CEEC4471}" srcOrd="0" destOrd="0" presId="urn:microsoft.com/office/officeart/2005/8/layout/hList7#1"/>
    <dgm:cxn modelId="{5DCA8F2D-FECF-3549-BC1F-26A4F08DEE32}" type="presParOf" srcId="{ECF8B69B-7D88-B042-82C4-64E14A2AA08D}" destId="{F0362665-F55B-4245-8AF4-97B60FFB7D3B}" srcOrd="1" destOrd="0" presId="urn:microsoft.com/office/officeart/2005/8/layout/hList7#1"/>
    <dgm:cxn modelId="{E7E1FD2F-46B6-BD42-A3CB-AE01B147A972}" type="presParOf" srcId="{ECF8B69B-7D88-B042-82C4-64E14A2AA08D}" destId="{511C165F-026B-1742-A142-2EC1E3CD44D3}" srcOrd="2" destOrd="0" presId="urn:microsoft.com/office/officeart/2005/8/layout/hList7#1"/>
    <dgm:cxn modelId="{D12D2CAB-0421-7C44-8404-69C0EC500D0C}" type="presParOf" srcId="{ECF8B69B-7D88-B042-82C4-64E14A2AA08D}" destId="{9399CB86-94BC-FD48-A784-B0721EF30F32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EDFBAA-FC39-E74F-A374-316D141519E7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9E8459F-B1EC-AC4E-826C-3D472BAD73EF}">
      <dgm:prSet phldrT="[Texto]" custT="1"/>
      <dgm:spPr/>
      <dgm:t>
        <a:bodyPr/>
        <a:lstStyle/>
        <a:p>
          <a:r>
            <a:rPr lang="es-ES" sz="1800" b="1" dirty="0" smtClean="0"/>
            <a:t>Eficiencia</a:t>
          </a:r>
          <a:endParaRPr lang="es-ES" sz="1800" b="1" dirty="0"/>
        </a:p>
      </dgm:t>
    </dgm:pt>
    <dgm:pt modelId="{EAC2ECAE-CAD5-1D44-86E4-5A5EE1843A87}" type="parTrans" cxnId="{8FB3AA87-0E0C-2C48-937E-B3910D9C51CD}">
      <dgm:prSet/>
      <dgm:spPr/>
      <dgm:t>
        <a:bodyPr/>
        <a:lstStyle/>
        <a:p>
          <a:endParaRPr lang="es-ES"/>
        </a:p>
      </dgm:t>
    </dgm:pt>
    <dgm:pt modelId="{41CEA624-45B1-8449-ADAD-3F5C07ED7BF3}" type="sibTrans" cxnId="{8FB3AA87-0E0C-2C48-937E-B3910D9C51CD}">
      <dgm:prSet/>
      <dgm:spPr/>
      <dgm:t>
        <a:bodyPr/>
        <a:lstStyle/>
        <a:p>
          <a:endParaRPr lang="es-ES"/>
        </a:p>
      </dgm:t>
    </dgm:pt>
    <dgm:pt modelId="{FB36749D-F3C0-B746-A42A-FCC71721FF54}">
      <dgm:prSet phldrT="[Texto]" custT="1"/>
      <dgm:spPr/>
      <dgm:t>
        <a:bodyPr/>
        <a:lstStyle/>
        <a:p>
          <a:endParaRPr lang="es-ES" sz="1200" dirty="0" smtClean="0"/>
        </a:p>
        <a:p>
          <a:r>
            <a:rPr lang="es-ES" sz="1200" dirty="0" smtClean="0"/>
            <a:t>Variación porcentual de nuevas unidades económicas</a:t>
          </a:r>
        </a:p>
        <a:p>
          <a:endParaRPr lang="es-ES" sz="1200" dirty="0"/>
        </a:p>
      </dgm:t>
    </dgm:pt>
    <dgm:pt modelId="{22733EED-4261-8844-B014-9FC389D24BF2}" type="parTrans" cxnId="{E170AA71-B2D9-9648-896B-636022C66C70}">
      <dgm:prSet/>
      <dgm:spPr/>
      <dgm:t>
        <a:bodyPr/>
        <a:lstStyle/>
        <a:p>
          <a:endParaRPr lang="es-ES"/>
        </a:p>
      </dgm:t>
    </dgm:pt>
    <dgm:pt modelId="{64836D8D-DB52-2A49-92A3-2DC3F3F32B80}" type="sibTrans" cxnId="{E170AA71-B2D9-9648-896B-636022C66C70}">
      <dgm:prSet/>
      <dgm:spPr/>
      <dgm:t>
        <a:bodyPr/>
        <a:lstStyle/>
        <a:p>
          <a:endParaRPr lang="es-ES"/>
        </a:p>
      </dgm:t>
    </dgm:pt>
    <dgm:pt modelId="{7BAC8878-E804-8B42-8612-F8E6A0427E99}">
      <dgm:prSet phldrT="[Texto]" custT="1"/>
      <dgm:spPr/>
      <dgm:t>
        <a:bodyPr/>
        <a:lstStyle/>
        <a:p>
          <a:r>
            <a:rPr lang="es-ES" sz="1200" dirty="0" smtClean="0"/>
            <a:t>% de procedimientos desiertos</a:t>
          </a:r>
          <a:endParaRPr lang="es-ES" sz="1200" dirty="0"/>
        </a:p>
      </dgm:t>
    </dgm:pt>
    <dgm:pt modelId="{1227E7FD-ED0E-AF46-A6E9-1F2E41940761}" type="parTrans" cxnId="{386354A6-170D-4C4C-86F7-700AB9736FD7}">
      <dgm:prSet/>
      <dgm:spPr/>
      <dgm:t>
        <a:bodyPr/>
        <a:lstStyle/>
        <a:p>
          <a:endParaRPr lang="es-ES"/>
        </a:p>
      </dgm:t>
    </dgm:pt>
    <dgm:pt modelId="{E07B7FB7-DF92-2141-9734-2374330E0D39}" type="sibTrans" cxnId="{386354A6-170D-4C4C-86F7-700AB9736FD7}">
      <dgm:prSet/>
      <dgm:spPr/>
      <dgm:t>
        <a:bodyPr/>
        <a:lstStyle/>
        <a:p>
          <a:endParaRPr lang="es-ES"/>
        </a:p>
      </dgm:t>
    </dgm:pt>
    <dgm:pt modelId="{A3B48C2B-2BD3-824F-9262-5B230981C5DD}">
      <dgm:prSet phldrT="[Texto]"/>
      <dgm:spPr/>
      <dgm:t>
        <a:bodyPr/>
        <a:lstStyle/>
        <a:p>
          <a:r>
            <a:rPr lang="es-ES" b="1" dirty="0" smtClean="0"/>
            <a:t>Eficacia</a:t>
          </a:r>
          <a:endParaRPr lang="es-ES" b="1" dirty="0"/>
        </a:p>
      </dgm:t>
    </dgm:pt>
    <dgm:pt modelId="{AD5F29EE-2E17-EF47-8974-B7AE8A772620}" type="parTrans" cxnId="{21AA83AF-EF25-3D4C-9722-F80CC693ECCB}">
      <dgm:prSet/>
      <dgm:spPr/>
      <dgm:t>
        <a:bodyPr/>
        <a:lstStyle/>
        <a:p>
          <a:endParaRPr lang="es-ES"/>
        </a:p>
      </dgm:t>
    </dgm:pt>
    <dgm:pt modelId="{C2EB81C8-3487-114A-8DBF-1E8781FE2EF7}" type="sibTrans" cxnId="{21AA83AF-EF25-3D4C-9722-F80CC693ECCB}">
      <dgm:prSet/>
      <dgm:spPr/>
      <dgm:t>
        <a:bodyPr/>
        <a:lstStyle/>
        <a:p>
          <a:endParaRPr lang="es-ES"/>
        </a:p>
      </dgm:t>
    </dgm:pt>
    <dgm:pt modelId="{6B5E031F-93ED-5440-9838-E9B8499D7B7D}">
      <dgm:prSet phldrT="[Texto]" custT="1"/>
      <dgm:spPr/>
      <dgm:t>
        <a:bodyPr/>
        <a:lstStyle/>
        <a:p>
          <a:r>
            <a:rPr lang="es-ES" sz="1200" dirty="0" smtClean="0"/>
            <a:t>% procedimientos cancelados o fracasados</a:t>
          </a:r>
          <a:endParaRPr lang="es-ES" sz="1200" dirty="0"/>
        </a:p>
      </dgm:t>
    </dgm:pt>
    <dgm:pt modelId="{7A5D7CE8-6BF1-AD48-AEC9-917593DE3103}" type="parTrans" cxnId="{89A5672A-CDCF-164C-AB48-C0EA24BC78EC}">
      <dgm:prSet/>
      <dgm:spPr/>
      <dgm:t>
        <a:bodyPr/>
        <a:lstStyle/>
        <a:p>
          <a:endParaRPr lang="es-ES"/>
        </a:p>
      </dgm:t>
    </dgm:pt>
    <dgm:pt modelId="{9BD7F019-4FDF-2A4C-A0B0-F869982BA803}" type="sibTrans" cxnId="{89A5672A-CDCF-164C-AB48-C0EA24BC78EC}">
      <dgm:prSet/>
      <dgm:spPr/>
      <dgm:t>
        <a:bodyPr/>
        <a:lstStyle/>
        <a:p>
          <a:endParaRPr lang="es-ES"/>
        </a:p>
      </dgm:t>
    </dgm:pt>
    <dgm:pt modelId="{F4AD469B-ADD2-E043-AACC-EEDC0852D4D6}">
      <dgm:prSet phldrT="[Texto]"/>
      <dgm:spPr/>
      <dgm:t>
        <a:bodyPr/>
        <a:lstStyle/>
        <a:p>
          <a:r>
            <a:rPr lang="es-ES" b="1" dirty="0" smtClean="0"/>
            <a:t>Competencia</a:t>
          </a:r>
          <a:endParaRPr lang="es-ES" b="1" dirty="0"/>
        </a:p>
      </dgm:t>
    </dgm:pt>
    <dgm:pt modelId="{9C1DB895-8BF8-444C-A6E9-B34236A9FA6B}" type="parTrans" cxnId="{3E348A03-A8D7-4E47-B808-C192C340F35F}">
      <dgm:prSet/>
      <dgm:spPr/>
      <dgm:t>
        <a:bodyPr/>
        <a:lstStyle/>
        <a:p>
          <a:endParaRPr lang="es-ES"/>
        </a:p>
      </dgm:t>
    </dgm:pt>
    <dgm:pt modelId="{BD36F25B-0C34-DA48-B4BD-A1886E9BD15A}" type="sibTrans" cxnId="{3E348A03-A8D7-4E47-B808-C192C340F35F}">
      <dgm:prSet/>
      <dgm:spPr/>
      <dgm:t>
        <a:bodyPr/>
        <a:lstStyle/>
        <a:p>
          <a:endParaRPr lang="es-ES"/>
        </a:p>
      </dgm:t>
    </dgm:pt>
    <dgm:pt modelId="{0CF0895D-02CD-2848-BBC7-EF5FC5C4819F}">
      <dgm:prSet phldrT="[Texto]" custT="1"/>
      <dgm:spPr/>
      <dgm:t>
        <a:bodyPr/>
        <a:lstStyle/>
        <a:p>
          <a:r>
            <a:rPr lang="es-ES" sz="1200" dirty="0" smtClean="0"/>
            <a:t>% contratos y presupuesto adjudicados por licitación pública (nacional o internacional)</a:t>
          </a:r>
          <a:endParaRPr lang="es-ES" sz="1200" dirty="0"/>
        </a:p>
      </dgm:t>
    </dgm:pt>
    <dgm:pt modelId="{6471DA42-E3E9-1443-A72D-F25C7EB266AB}" type="parTrans" cxnId="{77C5B688-4CEA-3B44-999C-98E8E7E1E79D}">
      <dgm:prSet/>
      <dgm:spPr/>
      <dgm:t>
        <a:bodyPr/>
        <a:lstStyle/>
        <a:p>
          <a:endParaRPr lang="es-ES"/>
        </a:p>
      </dgm:t>
    </dgm:pt>
    <dgm:pt modelId="{54D0591A-C30A-DD47-87EC-A26938566640}" type="sibTrans" cxnId="{77C5B688-4CEA-3B44-999C-98E8E7E1E79D}">
      <dgm:prSet/>
      <dgm:spPr/>
      <dgm:t>
        <a:bodyPr/>
        <a:lstStyle/>
        <a:p>
          <a:endParaRPr lang="es-ES"/>
        </a:p>
      </dgm:t>
    </dgm:pt>
    <dgm:pt modelId="{4B22E84C-50E8-0240-A100-7F953DE6BFBD}">
      <dgm:prSet phldrT="[Texto]" custT="1"/>
      <dgm:spPr/>
      <dgm:t>
        <a:bodyPr/>
        <a:lstStyle/>
        <a:p>
          <a:r>
            <a:rPr lang="es-ES" sz="1200" dirty="0" smtClean="0"/>
            <a:t>% contratos y presupuesto adjudicados con procedimientos no competitivos</a:t>
          </a:r>
          <a:endParaRPr lang="es-ES" sz="1200" dirty="0"/>
        </a:p>
      </dgm:t>
    </dgm:pt>
    <dgm:pt modelId="{50DF79BE-FD91-7C41-A9F3-CE928D9C3611}" type="parTrans" cxnId="{F6EF9C67-A3BD-FB4E-A4D8-D2E15167C749}">
      <dgm:prSet/>
      <dgm:spPr/>
      <dgm:t>
        <a:bodyPr/>
        <a:lstStyle/>
        <a:p>
          <a:endParaRPr lang="es-ES"/>
        </a:p>
      </dgm:t>
    </dgm:pt>
    <dgm:pt modelId="{276465E0-982F-8543-BC99-62A7192D2794}" type="sibTrans" cxnId="{F6EF9C67-A3BD-FB4E-A4D8-D2E15167C749}">
      <dgm:prSet/>
      <dgm:spPr/>
      <dgm:t>
        <a:bodyPr/>
        <a:lstStyle/>
        <a:p>
          <a:endParaRPr lang="es-ES"/>
        </a:p>
      </dgm:t>
    </dgm:pt>
    <dgm:pt modelId="{C5B4D057-17F2-1A44-824D-24F8C3A96F01}">
      <dgm:prSet phldrT="[Texto]"/>
      <dgm:spPr/>
      <dgm:t>
        <a:bodyPr/>
        <a:lstStyle/>
        <a:p>
          <a:r>
            <a:rPr lang="es-ES" b="1" dirty="0" smtClean="0"/>
            <a:t>Transparencia</a:t>
          </a:r>
          <a:endParaRPr lang="es-ES" b="1" dirty="0"/>
        </a:p>
      </dgm:t>
    </dgm:pt>
    <dgm:pt modelId="{4283F833-CA84-FE42-8152-C59A3F97523A}" type="parTrans" cxnId="{DBF6D272-AE8C-014A-94EA-6DD27E6A90D0}">
      <dgm:prSet/>
      <dgm:spPr/>
      <dgm:t>
        <a:bodyPr/>
        <a:lstStyle/>
        <a:p>
          <a:endParaRPr lang="es-ES"/>
        </a:p>
      </dgm:t>
    </dgm:pt>
    <dgm:pt modelId="{131C0B02-C7D3-B643-A108-C874C0FDF5C0}" type="sibTrans" cxnId="{DBF6D272-AE8C-014A-94EA-6DD27E6A90D0}">
      <dgm:prSet/>
      <dgm:spPr/>
      <dgm:t>
        <a:bodyPr/>
        <a:lstStyle/>
        <a:p>
          <a:endParaRPr lang="es-ES"/>
        </a:p>
      </dgm:t>
    </dgm:pt>
    <dgm:pt modelId="{02DFE544-5379-4040-8F1D-EC5ABBD4E957}">
      <dgm:prSet phldrT="[Texto]" custT="1"/>
      <dgm:spPr/>
      <dgm:t>
        <a:bodyPr/>
        <a:lstStyle/>
        <a:p>
          <a:r>
            <a:rPr lang="es-ES" sz="1200" dirty="0" smtClean="0"/>
            <a:t>Publicación de Planes de Adquisición</a:t>
          </a:r>
          <a:endParaRPr lang="es-ES" sz="1200" dirty="0"/>
        </a:p>
      </dgm:t>
    </dgm:pt>
    <dgm:pt modelId="{BD930D53-2995-D046-A340-C083BDB1CD94}" type="parTrans" cxnId="{BF862232-7674-7E48-BDAB-7855CD882701}">
      <dgm:prSet/>
      <dgm:spPr/>
      <dgm:t>
        <a:bodyPr/>
        <a:lstStyle/>
        <a:p>
          <a:endParaRPr lang="es-ES"/>
        </a:p>
      </dgm:t>
    </dgm:pt>
    <dgm:pt modelId="{DDA348C4-29C2-D042-96A9-81D5846C5110}" type="sibTrans" cxnId="{BF862232-7674-7E48-BDAB-7855CD882701}">
      <dgm:prSet/>
      <dgm:spPr/>
      <dgm:t>
        <a:bodyPr/>
        <a:lstStyle/>
        <a:p>
          <a:endParaRPr lang="es-ES"/>
        </a:p>
      </dgm:t>
    </dgm:pt>
    <dgm:pt modelId="{569C9374-8883-7442-9D8E-742FBB7815D7}">
      <dgm:prSet phldrT="[Texto]" custT="1"/>
      <dgm:spPr/>
      <dgm:t>
        <a:bodyPr/>
        <a:lstStyle/>
        <a:p>
          <a:r>
            <a:rPr lang="es-ES" sz="1200" dirty="0" smtClean="0"/>
            <a:t>% de  procedimientos transados mediante medios electrónicos</a:t>
          </a:r>
          <a:endParaRPr lang="es-ES" sz="1200" dirty="0"/>
        </a:p>
      </dgm:t>
    </dgm:pt>
    <dgm:pt modelId="{B704D4AD-FB3A-D44E-97B1-18AC8727AA43}" type="parTrans" cxnId="{7102534E-1C7F-EC4D-85C8-208EF4AB2128}">
      <dgm:prSet/>
      <dgm:spPr/>
      <dgm:t>
        <a:bodyPr/>
        <a:lstStyle/>
        <a:p>
          <a:endParaRPr lang="es-UY"/>
        </a:p>
      </dgm:t>
    </dgm:pt>
    <dgm:pt modelId="{EE7A4DBC-BAF7-884F-A279-A12E574BD221}" type="sibTrans" cxnId="{7102534E-1C7F-EC4D-85C8-208EF4AB2128}">
      <dgm:prSet/>
      <dgm:spPr/>
      <dgm:t>
        <a:bodyPr/>
        <a:lstStyle/>
        <a:p>
          <a:endParaRPr lang="es-UY"/>
        </a:p>
      </dgm:t>
    </dgm:pt>
    <dgm:pt modelId="{31B54904-D3B0-5C4A-84A8-1C06EACC5FC2}">
      <dgm:prSet phldrT="[Texto]" custT="1"/>
      <dgm:spPr/>
      <dgm:t>
        <a:bodyPr/>
        <a:lstStyle/>
        <a:p>
          <a:r>
            <a:rPr lang="es-ES" sz="1200" dirty="0" smtClean="0"/>
            <a:t>% gasto ejecutado por convenio </a:t>
          </a:r>
          <a:r>
            <a:rPr lang="es-ES" sz="1200" b="0" dirty="0" smtClean="0">
              <a:solidFill>
                <a:schemeClr val="bg1"/>
              </a:solidFill>
            </a:rPr>
            <a:t>marco/subasta inversa/compras corporativas</a:t>
          </a:r>
          <a:endParaRPr lang="es-ES" sz="1200" b="0" dirty="0">
            <a:solidFill>
              <a:schemeClr val="bg1"/>
            </a:solidFill>
          </a:endParaRPr>
        </a:p>
      </dgm:t>
    </dgm:pt>
    <dgm:pt modelId="{AC7019D1-9911-0C4F-8F47-F3164F9AAEED}" type="parTrans" cxnId="{899E194B-004E-1541-BF86-DC0BD0A9AE25}">
      <dgm:prSet/>
      <dgm:spPr/>
      <dgm:t>
        <a:bodyPr/>
        <a:lstStyle/>
        <a:p>
          <a:endParaRPr lang="es-UY"/>
        </a:p>
      </dgm:t>
    </dgm:pt>
    <dgm:pt modelId="{5053521C-B12C-3241-82C0-820951A42448}" type="sibTrans" cxnId="{899E194B-004E-1541-BF86-DC0BD0A9AE25}">
      <dgm:prSet/>
      <dgm:spPr/>
      <dgm:t>
        <a:bodyPr/>
        <a:lstStyle/>
        <a:p>
          <a:endParaRPr lang="es-UY"/>
        </a:p>
      </dgm:t>
    </dgm:pt>
    <dgm:pt modelId="{EEC7D7D3-DB51-5246-B88F-08DA70169C6A}">
      <dgm:prSet phldrT="[Texto]" custT="1"/>
      <dgm:spPr/>
      <dgm:t>
        <a:bodyPr/>
        <a:lstStyle/>
        <a:p>
          <a:r>
            <a:rPr lang="es-ES" sz="1100" dirty="0" smtClean="0"/>
            <a:t>Cantidad </a:t>
          </a:r>
          <a:r>
            <a:rPr lang="es-ES" sz="1200" dirty="0" smtClean="0"/>
            <a:t>promedio</a:t>
          </a:r>
          <a:r>
            <a:rPr lang="es-ES" sz="1100" dirty="0" smtClean="0"/>
            <a:t> de ofertas</a:t>
          </a:r>
          <a:endParaRPr lang="es-ES" sz="1100" dirty="0"/>
        </a:p>
      </dgm:t>
    </dgm:pt>
    <dgm:pt modelId="{F27B8B23-C189-4047-AC6E-42C48A36AEBC}" type="parTrans" cxnId="{DE012936-DB33-8444-A145-A00B9E858033}">
      <dgm:prSet/>
      <dgm:spPr/>
      <dgm:t>
        <a:bodyPr/>
        <a:lstStyle/>
        <a:p>
          <a:endParaRPr lang="es-UY"/>
        </a:p>
      </dgm:t>
    </dgm:pt>
    <dgm:pt modelId="{0629986B-9246-D445-9D9C-3AD7D21C1ADF}" type="sibTrans" cxnId="{DE012936-DB33-8444-A145-A00B9E858033}">
      <dgm:prSet/>
      <dgm:spPr/>
      <dgm:t>
        <a:bodyPr/>
        <a:lstStyle/>
        <a:p>
          <a:endParaRPr lang="es-UY"/>
        </a:p>
      </dgm:t>
    </dgm:pt>
    <dgm:pt modelId="{A7487389-B4BA-1249-AC42-E14E0B2C0DEC}">
      <dgm:prSet phldrT="[Texto]" custT="1"/>
      <dgm:spPr/>
      <dgm:t>
        <a:bodyPr/>
        <a:lstStyle/>
        <a:p>
          <a:r>
            <a:rPr lang="es-ES" sz="1200" dirty="0" smtClean="0"/>
            <a:t>% nuevos proveedores seleccionados </a:t>
          </a:r>
          <a:endParaRPr lang="es-ES" sz="1200" dirty="0"/>
        </a:p>
      </dgm:t>
    </dgm:pt>
    <dgm:pt modelId="{09D85831-122E-6B45-82F3-BDEA81E0315C}" type="parTrans" cxnId="{D6992E96-044A-9B42-A12A-7ADFCC429F80}">
      <dgm:prSet/>
      <dgm:spPr/>
      <dgm:t>
        <a:bodyPr/>
        <a:lstStyle/>
        <a:p>
          <a:endParaRPr lang="es-UY"/>
        </a:p>
      </dgm:t>
    </dgm:pt>
    <dgm:pt modelId="{1ECD340E-4C32-4B4C-95A1-997B46B90FF1}" type="sibTrans" cxnId="{D6992E96-044A-9B42-A12A-7ADFCC429F80}">
      <dgm:prSet/>
      <dgm:spPr/>
      <dgm:t>
        <a:bodyPr/>
        <a:lstStyle/>
        <a:p>
          <a:endParaRPr lang="es-UY"/>
        </a:p>
      </dgm:t>
    </dgm:pt>
    <dgm:pt modelId="{36D95059-C9C5-074E-91BF-10555C3D13F2}">
      <dgm:prSet phldrT="[Texto]"/>
      <dgm:spPr/>
      <dgm:t>
        <a:bodyPr/>
        <a:lstStyle/>
        <a:p>
          <a:r>
            <a:rPr lang="es-ES" b="1" dirty="0" smtClean="0"/>
            <a:t>Desarrollo</a:t>
          </a:r>
          <a:endParaRPr lang="es-ES" b="1" dirty="0"/>
        </a:p>
      </dgm:t>
    </dgm:pt>
    <dgm:pt modelId="{564430B1-9274-044C-B2A2-7801DFE4E9BD}" type="parTrans" cxnId="{7E1DD3F8-3E70-5B43-B6D7-8E6ADCED9E34}">
      <dgm:prSet/>
      <dgm:spPr/>
      <dgm:t>
        <a:bodyPr/>
        <a:lstStyle/>
        <a:p>
          <a:endParaRPr lang="es-UY"/>
        </a:p>
      </dgm:t>
    </dgm:pt>
    <dgm:pt modelId="{3D9BCB42-1889-E349-A24E-1B290E4C392E}" type="sibTrans" cxnId="{7E1DD3F8-3E70-5B43-B6D7-8E6ADCED9E34}">
      <dgm:prSet/>
      <dgm:spPr/>
      <dgm:t>
        <a:bodyPr/>
        <a:lstStyle/>
        <a:p>
          <a:endParaRPr lang="es-UY"/>
        </a:p>
      </dgm:t>
    </dgm:pt>
    <dgm:pt modelId="{799A16B7-2726-C044-989A-CAD2F5E49827}">
      <dgm:prSet phldrT="[Texto]" custT="1"/>
      <dgm:spPr/>
      <dgm:t>
        <a:bodyPr/>
        <a:lstStyle/>
        <a:p>
          <a:r>
            <a:rPr lang="es-ES" sz="1200" b="1" dirty="0" smtClean="0"/>
            <a:t>Difusión de la utilización de preferencias</a:t>
          </a:r>
          <a:endParaRPr lang="es-ES" sz="1200" b="1" dirty="0"/>
        </a:p>
      </dgm:t>
    </dgm:pt>
    <dgm:pt modelId="{F7EC440A-C2B4-A049-86B2-EB7C5E7FD756}" type="parTrans" cxnId="{1B0C3C42-37DF-0D4B-894D-C8ADCF56B3BE}">
      <dgm:prSet/>
      <dgm:spPr/>
      <dgm:t>
        <a:bodyPr/>
        <a:lstStyle/>
        <a:p>
          <a:endParaRPr lang="es-UY"/>
        </a:p>
      </dgm:t>
    </dgm:pt>
    <dgm:pt modelId="{2E94600C-CB52-1E4C-9CF7-74E51B36B98E}" type="sibTrans" cxnId="{1B0C3C42-37DF-0D4B-894D-C8ADCF56B3BE}">
      <dgm:prSet/>
      <dgm:spPr/>
      <dgm:t>
        <a:bodyPr/>
        <a:lstStyle/>
        <a:p>
          <a:endParaRPr lang="es-UY"/>
        </a:p>
      </dgm:t>
    </dgm:pt>
    <dgm:pt modelId="{5B671FFB-D68F-8441-9FFC-84029480F670}">
      <dgm:prSet phldrT="[Texto]" custT="1"/>
      <dgm:spPr/>
      <dgm:t>
        <a:bodyPr/>
        <a:lstStyle/>
        <a:p>
          <a:r>
            <a:rPr lang="es-ES" sz="1200" b="1" dirty="0" smtClean="0"/>
            <a:t>% contratos y montos ganados por las medias y pequeñas empresas</a:t>
          </a:r>
          <a:endParaRPr lang="es-ES" sz="1200" b="1" dirty="0"/>
        </a:p>
      </dgm:t>
    </dgm:pt>
    <dgm:pt modelId="{ABD1B801-906B-5548-860B-1A6A33C6D8A9}" type="parTrans" cxnId="{DD106D54-1073-4D41-9D0F-C12A4BC46E21}">
      <dgm:prSet/>
      <dgm:spPr/>
      <dgm:t>
        <a:bodyPr/>
        <a:lstStyle/>
        <a:p>
          <a:endParaRPr lang="es-UY"/>
        </a:p>
      </dgm:t>
    </dgm:pt>
    <dgm:pt modelId="{DE4D78B2-15E3-F24B-9476-BBB594F57C7D}" type="sibTrans" cxnId="{DD106D54-1073-4D41-9D0F-C12A4BC46E21}">
      <dgm:prSet/>
      <dgm:spPr/>
      <dgm:t>
        <a:bodyPr/>
        <a:lstStyle/>
        <a:p>
          <a:endParaRPr lang="es-UY"/>
        </a:p>
      </dgm:t>
    </dgm:pt>
    <dgm:pt modelId="{0203BB4A-CD68-D04D-8843-61EDC4E64114}">
      <dgm:prSet phldrT="[Texto]" custT="1"/>
      <dgm:spPr/>
      <dgm:t>
        <a:bodyPr/>
        <a:lstStyle/>
        <a:p>
          <a:r>
            <a:rPr lang="es-ES" sz="1200" b="1" dirty="0" smtClean="0"/>
            <a:t>Variación % de nuevas  pequeñas y medianas empresas registradas</a:t>
          </a:r>
          <a:endParaRPr lang="es-ES" sz="1200" b="1" dirty="0"/>
        </a:p>
      </dgm:t>
    </dgm:pt>
    <dgm:pt modelId="{A8E33EBC-EBF5-0941-83D5-F37462C64CB3}" type="parTrans" cxnId="{25E39EA2-E891-5C4E-9FB8-0796BD01B9A4}">
      <dgm:prSet/>
      <dgm:spPr/>
      <dgm:t>
        <a:bodyPr/>
        <a:lstStyle/>
        <a:p>
          <a:endParaRPr lang="es-UY"/>
        </a:p>
      </dgm:t>
    </dgm:pt>
    <dgm:pt modelId="{D6D01909-07F1-E24B-8B62-B0542C70C700}" type="sibTrans" cxnId="{25E39EA2-E891-5C4E-9FB8-0796BD01B9A4}">
      <dgm:prSet/>
      <dgm:spPr/>
      <dgm:t>
        <a:bodyPr/>
        <a:lstStyle/>
        <a:p>
          <a:endParaRPr lang="es-UY"/>
        </a:p>
      </dgm:t>
    </dgm:pt>
    <dgm:pt modelId="{3AA36B35-776E-9043-A080-E5A7F7870696}">
      <dgm:prSet phldrT="[Texto]" custT="1"/>
      <dgm:spPr/>
      <dgm:t>
        <a:bodyPr/>
        <a:lstStyle/>
        <a:p>
          <a:r>
            <a:rPr lang="es-ES" sz="1200" dirty="0" smtClean="0"/>
            <a:t>Publicación relevante del contrato</a:t>
          </a:r>
          <a:endParaRPr lang="es-ES" sz="1200" dirty="0"/>
        </a:p>
      </dgm:t>
    </dgm:pt>
    <dgm:pt modelId="{8EBA21D7-9DB6-1B4E-A84B-297DEBD64CDB}" type="parTrans" cxnId="{49521B89-AB03-924A-911D-64CEC6794607}">
      <dgm:prSet/>
      <dgm:spPr/>
      <dgm:t>
        <a:bodyPr/>
        <a:lstStyle/>
        <a:p>
          <a:endParaRPr lang="es-UY"/>
        </a:p>
      </dgm:t>
    </dgm:pt>
    <dgm:pt modelId="{FC5D39CB-2078-314B-851F-654BAE7E95B6}" type="sibTrans" cxnId="{49521B89-AB03-924A-911D-64CEC6794607}">
      <dgm:prSet/>
      <dgm:spPr/>
      <dgm:t>
        <a:bodyPr/>
        <a:lstStyle/>
        <a:p>
          <a:endParaRPr lang="es-UY"/>
        </a:p>
      </dgm:t>
    </dgm:pt>
    <dgm:pt modelId="{F16C93A8-E2F7-8444-9B38-A57738995300}" type="pres">
      <dgm:prSet presAssocID="{1AEDFBAA-FC39-E74F-A374-316D141519E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33B16759-C917-A04B-B50E-66AA8E364404}" type="pres">
      <dgm:prSet presAssocID="{09E8459F-B1EC-AC4E-826C-3D472BAD73EF}" presName="compNode" presStyleCnt="0"/>
      <dgm:spPr/>
    </dgm:pt>
    <dgm:pt modelId="{079278FC-F24A-4449-9FC1-5B5241DE9993}" type="pres">
      <dgm:prSet presAssocID="{09E8459F-B1EC-AC4E-826C-3D472BAD73EF}" presName="aNode" presStyleLbl="bgShp" presStyleIdx="0" presStyleCnt="5"/>
      <dgm:spPr/>
      <dgm:t>
        <a:bodyPr/>
        <a:lstStyle/>
        <a:p>
          <a:endParaRPr lang="es-ES"/>
        </a:p>
      </dgm:t>
    </dgm:pt>
    <dgm:pt modelId="{AF234010-3862-E744-B4C8-59CC16F6F5AC}" type="pres">
      <dgm:prSet presAssocID="{09E8459F-B1EC-AC4E-826C-3D472BAD73EF}" presName="textNode" presStyleLbl="bgShp" presStyleIdx="0" presStyleCnt="5"/>
      <dgm:spPr/>
      <dgm:t>
        <a:bodyPr/>
        <a:lstStyle/>
        <a:p>
          <a:endParaRPr lang="es-ES"/>
        </a:p>
      </dgm:t>
    </dgm:pt>
    <dgm:pt modelId="{3DE6D34C-D2DB-FD43-A2F9-7F54341179B6}" type="pres">
      <dgm:prSet presAssocID="{09E8459F-B1EC-AC4E-826C-3D472BAD73EF}" presName="compChildNode" presStyleCnt="0"/>
      <dgm:spPr/>
    </dgm:pt>
    <dgm:pt modelId="{8129F38B-A1EF-964B-94C8-E348A35BC82C}" type="pres">
      <dgm:prSet presAssocID="{09E8459F-B1EC-AC4E-826C-3D472BAD73EF}" presName="theInnerList" presStyleCnt="0"/>
      <dgm:spPr/>
    </dgm:pt>
    <dgm:pt modelId="{CF1BAEC3-A4E4-8F43-A783-F546637AE4AC}" type="pres">
      <dgm:prSet presAssocID="{FB36749D-F3C0-B746-A42A-FCC71721FF54}" presName="childNode" presStyleLbl="node1" presStyleIdx="0" presStyleCnt="14" custScaleY="350091" custLinFactY="-72524" custLinFactNeighborY="-100000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A3C242E0-07D2-9647-AF81-AD7B3C8EA66C}" type="pres">
      <dgm:prSet presAssocID="{FB36749D-F3C0-B746-A42A-FCC71721FF54}" presName="aSpace2" presStyleCnt="0"/>
      <dgm:spPr/>
    </dgm:pt>
    <dgm:pt modelId="{CED9C254-0690-724C-9177-151E4D5D99EE}" type="pres">
      <dgm:prSet presAssocID="{7BAC8878-E804-8B42-8612-F8E6A0427E99}" presName="childNode" presStyleLbl="node1" presStyleIdx="1" presStyleCnt="14" custScaleY="251030" custLinFactY="-41971" custLinFactNeighborX="1103" custLinFactNeighborY="-100000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29778936-2422-8542-9FAE-86983711037F}" type="pres">
      <dgm:prSet presAssocID="{7BAC8878-E804-8B42-8612-F8E6A0427E99}" presName="aSpace2" presStyleCnt="0"/>
      <dgm:spPr/>
    </dgm:pt>
    <dgm:pt modelId="{82491691-16E0-4840-BA8F-CF4F72EC2A4B}" type="pres">
      <dgm:prSet presAssocID="{569C9374-8883-7442-9D8E-742FBB7815D7}" presName="childNode" presStyleLbl="node1" presStyleIdx="2" presStyleCnt="14" custScaleY="446661" custLinFactY="-1054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BB2C49-5BDB-CA48-BFE0-2BC055AB0213}" type="pres">
      <dgm:prSet presAssocID="{569C9374-8883-7442-9D8E-742FBB7815D7}" presName="aSpace2" presStyleCnt="0"/>
      <dgm:spPr/>
    </dgm:pt>
    <dgm:pt modelId="{8BF3AAD3-FA63-0649-A1A2-EC925DCA4DCE}" type="pres">
      <dgm:prSet presAssocID="{31B54904-D3B0-5C4A-84A8-1C06EACC5FC2}" presName="childNode" presStyleLbl="node1" presStyleIdx="3" presStyleCnt="14" custScaleY="536097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E78D2775-1981-1B4F-BD72-240E9BE12BFD}" type="pres">
      <dgm:prSet presAssocID="{09E8459F-B1EC-AC4E-826C-3D472BAD73EF}" presName="aSpace" presStyleCnt="0"/>
      <dgm:spPr/>
    </dgm:pt>
    <dgm:pt modelId="{F960E725-194A-9D46-B797-51AFA78583B4}" type="pres">
      <dgm:prSet presAssocID="{A3B48C2B-2BD3-824F-9262-5B230981C5DD}" presName="compNode" presStyleCnt="0"/>
      <dgm:spPr/>
    </dgm:pt>
    <dgm:pt modelId="{7EFC04A6-B9A1-3B45-971F-4A6FD34E65F4}" type="pres">
      <dgm:prSet presAssocID="{A3B48C2B-2BD3-824F-9262-5B230981C5DD}" presName="aNode" presStyleLbl="bgShp" presStyleIdx="1" presStyleCnt="5"/>
      <dgm:spPr/>
      <dgm:t>
        <a:bodyPr/>
        <a:lstStyle/>
        <a:p>
          <a:endParaRPr lang="es-UY"/>
        </a:p>
      </dgm:t>
    </dgm:pt>
    <dgm:pt modelId="{50D0CDDC-8AB0-3E48-9054-7861C5879DC6}" type="pres">
      <dgm:prSet presAssocID="{A3B48C2B-2BD3-824F-9262-5B230981C5DD}" presName="textNode" presStyleLbl="bgShp" presStyleIdx="1" presStyleCnt="5"/>
      <dgm:spPr/>
      <dgm:t>
        <a:bodyPr/>
        <a:lstStyle/>
        <a:p>
          <a:endParaRPr lang="es-UY"/>
        </a:p>
      </dgm:t>
    </dgm:pt>
    <dgm:pt modelId="{B022A839-13CC-324D-B049-D5AD7F4E115E}" type="pres">
      <dgm:prSet presAssocID="{A3B48C2B-2BD3-824F-9262-5B230981C5DD}" presName="compChildNode" presStyleCnt="0"/>
      <dgm:spPr/>
    </dgm:pt>
    <dgm:pt modelId="{B6027556-78B2-C648-9963-357D7CE31C80}" type="pres">
      <dgm:prSet presAssocID="{A3B48C2B-2BD3-824F-9262-5B230981C5DD}" presName="theInnerList" presStyleCnt="0"/>
      <dgm:spPr/>
    </dgm:pt>
    <dgm:pt modelId="{07593631-FBED-854C-B41C-A82A2DA02644}" type="pres">
      <dgm:prSet presAssocID="{6B5E031F-93ED-5440-9838-E9B8499D7B7D}" presName="childNode" presStyleLbl="node1" presStyleIdx="4" presStyleCnt="14" custScaleY="112839" custLinFactNeighborY="-21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BD8FC0-6E73-D84F-BDEB-5A1B73B00339}" type="pres">
      <dgm:prSet presAssocID="{A3B48C2B-2BD3-824F-9262-5B230981C5DD}" presName="aSpace" presStyleCnt="0"/>
      <dgm:spPr/>
    </dgm:pt>
    <dgm:pt modelId="{98DE595E-2316-C841-BDD0-DDAB3AFCCFDC}" type="pres">
      <dgm:prSet presAssocID="{F4AD469B-ADD2-E043-AACC-EEDC0852D4D6}" presName="compNode" presStyleCnt="0"/>
      <dgm:spPr/>
    </dgm:pt>
    <dgm:pt modelId="{DB1AB270-CB17-A64A-B993-3489F4493388}" type="pres">
      <dgm:prSet presAssocID="{F4AD469B-ADD2-E043-AACC-EEDC0852D4D6}" presName="aNode" presStyleLbl="bgShp" presStyleIdx="2" presStyleCnt="5"/>
      <dgm:spPr/>
      <dgm:t>
        <a:bodyPr/>
        <a:lstStyle/>
        <a:p>
          <a:endParaRPr lang="es-UY"/>
        </a:p>
      </dgm:t>
    </dgm:pt>
    <dgm:pt modelId="{FA9130D9-0D3D-B645-A0CB-E56191A31BDB}" type="pres">
      <dgm:prSet presAssocID="{F4AD469B-ADD2-E043-AACC-EEDC0852D4D6}" presName="textNode" presStyleLbl="bgShp" presStyleIdx="2" presStyleCnt="5"/>
      <dgm:spPr/>
      <dgm:t>
        <a:bodyPr/>
        <a:lstStyle/>
        <a:p>
          <a:endParaRPr lang="es-UY"/>
        </a:p>
      </dgm:t>
    </dgm:pt>
    <dgm:pt modelId="{767A253B-6D1D-9642-90CA-6180EB337942}" type="pres">
      <dgm:prSet presAssocID="{F4AD469B-ADD2-E043-AACC-EEDC0852D4D6}" presName="compChildNode" presStyleCnt="0"/>
      <dgm:spPr/>
    </dgm:pt>
    <dgm:pt modelId="{D989F1C2-479B-A648-B2BA-E02963EEEF24}" type="pres">
      <dgm:prSet presAssocID="{F4AD469B-ADD2-E043-AACC-EEDC0852D4D6}" presName="theInnerList" presStyleCnt="0"/>
      <dgm:spPr/>
    </dgm:pt>
    <dgm:pt modelId="{256EF959-736E-F649-8F72-0B97244B538B}" type="pres">
      <dgm:prSet presAssocID="{0CF0895D-02CD-2848-BBC7-EF5FC5C4819F}" presName="childNode" presStyleLbl="node1" presStyleIdx="5" presStyleCnt="14" custScaleY="221995" custLinFactY="-11189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9114B9-9378-9F49-9B2F-0DFA7D2C17C1}" type="pres">
      <dgm:prSet presAssocID="{0CF0895D-02CD-2848-BBC7-EF5FC5C4819F}" presName="aSpace2" presStyleCnt="0"/>
      <dgm:spPr/>
    </dgm:pt>
    <dgm:pt modelId="{35DFA232-FDB2-B341-9B04-C387F26A60E8}" type="pres">
      <dgm:prSet presAssocID="{4B22E84C-50E8-0240-A100-7F953DE6BFBD}" presName="childNode" presStyleLbl="node1" presStyleIdx="6" presStyleCnt="14" custScaleY="215083" custLinFactNeighborX="-155" custLinFactNeighborY="-51399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182851FD-101A-8E41-97A7-B61DF06EE9B3}" type="pres">
      <dgm:prSet presAssocID="{4B22E84C-50E8-0240-A100-7F953DE6BFBD}" presName="aSpace2" presStyleCnt="0"/>
      <dgm:spPr/>
    </dgm:pt>
    <dgm:pt modelId="{7CC231AB-C99E-D642-85FA-742F0462E5A1}" type="pres">
      <dgm:prSet presAssocID="{EEC7D7D3-DB51-5246-B88F-08DA70169C6A}" presName="child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3F3D37D6-B447-C34E-B344-2C22885B2EA5}" type="pres">
      <dgm:prSet presAssocID="{EEC7D7D3-DB51-5246-B88F-08DA70169C6A}" presName="aSpace2" presStyleCnt="0"/>
      <dgm:spPr/>
    </dgm:pt>
    <dgm:pt modelId="{60C908A0-19F7-0C47-AC6D-09EB6EB6FC66}" type="pres">
      <dgm:prSet presAssocID="{A7487389-B4BA-1249-AC42-E14E0B2C0DEC}" presName="childNode" presStyleLbl="node1" presStyleIdx="8" presStyleCnt="14" custScaleY="145136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9E4A604E-EDA3-4248-89C1-08DB470EC712}" type="pres">
      <dgm:prSet presAssocID="{F4AD469B-ADD2-E043-AACC-EEDC0852D4D6}" presName="aSpace" presStyleCnt="0"/>
      <dgm:spPr/>
    </dgm:pt>
    <dgm:pt modelId="{6E71EBB6-13EC-8742-9C34-DE9039F86736}" type="pres">
      <dgm:prSet presAssocID="{36D95059-C9C5-074E-91BF-10555C3D13F2}" presName="compNode" presStyleCnt="0"/>
      <dgm:spPr/>
    </dgm:pt>
    <dgm:pt modelId="{343FDF0B-5812-1E46-ABB4-78250BAA92CE}" type="pres">
      <dgm:prSet presAssocID="{36D95059-C9C5-074E-91BF-10555C3D13F2}" presName="aNode" presStyleLbl="bgShp" presStyleIdx="3" presStyleCnt="5"/>
      <dgm:spPr/>
      <dgm:t>
        <a:bodyPr/>
        <a:lstStyle/>
        <a:p>
          <a:endParaRPr lang="es-ES"/>
        </a:p>
      </dgm:t>
    </dgm:pt>
    <dgm:pt modelId="{238878E4-BA9C-5A40-940F-87EA7469A483}" type="pres">
      <dgm:prSet presAssocID="{36D95059-C9C5-074E-91BF-10555C3D13F2}" presName="textNode" presStyleLbl="bgShp" presStyleIdx="3" presStyleCnt="5"/>
      <dgm:spPr/>
      <dgm:t>
        <a:bodyPr/>
        <a:lstStyle/>
        <a:p>
          <a:endParaRPr lang="es-ES"/>
        </a:p>
      </dgm:t>
    </dgm:pt>
    <dgm:pt modelId="{BC23755B-21A8-0E48-996E-B4A815DB9084}" type="pres">
      <dgm:prSet presAssocID="{36D95059-C9C5-074E-91BF-10555C3D13F2}" presName="compChildNode" presStyleCnt="0"/>
      <dgm:spPr/>
    </dgm:pt>
    <dgm:pt modelId="{B26F5106-E0AA-F045-95A4-CDC8D6938320}" type="pres">
      <dgm:prSet presAssocID="{36D95059-C9C5-074E-91BF-10555C3D13F2}" presName="theInnerList" presStyleCnt="0"/>
      <dgm:spPr/>
    </dgm:pt>
    <dgm:pt modelId="{ABA56E48-839E-614A-AB7D-C927E8678C16}" type="pres">
      <dgm:prSet presAssocID="{799A16B7-2726-C044-989A-CAD2F5E49827}" presName="child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C6C56D-9756-3C42-8780-EE6D5FC1FCE8}" type="pres">
      <dgm:prSet presAssocID="{799A16B7-2726-C044-989A-CAD2F5E49827}" presName="aSpace2" presStyleCnt="0"/>
      <dgm:spPr/>
    </dgm:pt>
    <dgm:pt modelId="{10494252-4993-EE49-8248-7A564D4562EF}" type="pres">
      <dgm:prSet presAssocID="{5B671FFB-D68F-8441-9FFC-84029480F670}" presName="child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886368-470E-8842-8CB6-A755D3443E99}" type="pres">
      <dgm:prSet presAssocID="{5B671FFB-D68F-8441-9FFC-84029480F670}" presName="aSpace2" presStyleCnt="0"/>
      <dgm:spPr/>
    </dgm:pt>
    <dgm:pt modelId="{0B6D1C89-2BC6-CC49-9A53-04645386570E}" type="pres">
      <dgm:prSet presAssocID="{0203BB4A-CD68-D04D-8843-61EDC4E64114}" presName="child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5E99C8-B5BF-3543-B687-E44D4F780AF1}" type="pres">
      <dgm:prSet presAssocID="{36D95059-C9C5-074E-91BF-10555C3D13F2}" presName="aSpace" presStyleCnt="0"/>
      <dgm:spPr/>
    </dgm:pt>
    <dgm:pt modelId="{21E6AC9E-7D3C-294E-A89D-C1DBA28701ED}" type="pres">
      <dgm:prSet presAssocID="{C5B4D057-17F2-1A44-824D-24F8C3A96F01}" presName="compNode" presStyleCnt="0"/>
      <dgm:spPr/>
    </dgm:pt>
    <dgm:pt modelId="{2C14187B-3244-2A4C-ADCA-4B0F856A72A4}" type="pres">
      <dgm:prSet presAssocID="{C5B4D057-17F2-1A44-824D-24F8C3A96F01}" presName="aNode" presStyleLbl="bgShp" presStyleIdx="4" presStyleCnt="5"/>
      <dgm:spPr/>
      <dgm:t>
        <a:bodyPr/>
        <a:lstStyle/>
        <a:p>
          <a:endParaRPr lang="es-ES"/>
        </a:p>
      </dgm:t>
    </dgm:pt>
    <dgm:pt modelId="{590A8961-56F2-2B44-B9D4-B6CB4D11AA53}" type="pres">
      <dgm:prSet presAssocID="{C5B4D057-17F2-1A44-824D-24F8C3A96F01}" presName="textNode" presStyleLbl="bgShp" presStyleIdx="4" presStyleCnt="5"/>
      <dgm:spPr/>
      <dgm:t>
        <a:bodyPr/>
        <a:lstStyle/>
        <a:p>
          <a:endParaRPr lang="es-ES"/>
        </a:p>
      </dgm:t>
    </dgm:pt>
    <dgm:pt modelId="{48B0A664-502D-4B42-89E3-0E2F16BD2107}" type="pres">
      <dgm:prSet presAssocID="{C5B4D057-17F2-1A44-824D-24F8C3A96F01}" presName="compChildNode" presStyleCnt="0"/>
      <dgm:spPr/>
    </dgm:pt>
    <dgm:pt modelId="{71748538-FEFA-1E46-A205-8FE0DD6EDDF5}" type="pres">
      <dgm:prSet presAssocID="{C5B4D057-17F2-1A44-824D-24F8C3A96F01}" presName="theInnerList" presStyleCnt="0"/>
      <dgm:spPr/>
    </dgm:pt>
    <dgm:pt modelId="{636CD498-5670-7F4D-BC8A-08005511F73B}" type="pres">
      <dgm:prSet presAssocID="{02DFE544-5379-4040-8F1D-EC5ABBD4E957}" presName="child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7CEF49-2D4E-F14E-965B-94F8F87B577C}" type="pres">
      <dgm:prSet presAssocID="{02DFE544-5379-4040-8F1D-EC5ABBD4E957}" presName="aSpace2" presStyleCnt="0"/>
      <dgm:spPr/>
    </dgm:pt>
    <dgm:pt modelId="{E28BB51C-3B2B-3C48-AE41-7CC12AE2F586}" type="pres">
      <dgm:prSet presAssocID="{3AA36B35-776E-9043-A080-E5A7F7870696}" presName="child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C307981-A7AB-9748-BE04-A22ACD133279}" type="presOf" srcId="{36D95059-C9C5-074E-91BF-10555C3D13F2}" destId="{343FDF0B-5812-1E46-ABB4-78250BAA92CE}" srcOrd="0" destOrd="0" presId="urn:microsoft.com/office/officeart/2005/8/layout/lProcess2"/>
    <dgm:cxn modelId="{7E1DD3F8-3E70-5B43-B6D7-8E6ADCED9E34}" srcId="{1AEDFBAA-FC39-E74F-A374-316D141519E7}" destId="{36D95059-C9C5-074E-91BF-10555C3D13F2}" srcOrd="3" destOrd="0" parTransId="{564430B1-9274-044C-B2A2-7801DFE4E9BD}" sibTransId="{3D9BCB42-1889-E349-A24E-1B290E4C392E}"/>
    <dgm:cxn modelId="{25E39EA2-E891-5C4E-9FB8-0796BD01B9A4}" srcId="{36D95059-C9C5-074E-91BF-10555C3D13F2}" destId="{0203BB4A-CD68-D04D-8843-61EDC4E64114}" srcOrd="2" destOrd="0" parTransId="{A8E33EBC-EBF5-0941-83D5-F37462C64CB3}" sibTransId="{D6D01909-07F1-E24B-8B62-B0542C70C700}"/>
    <dgm:cxn modelId="{DBF6D272-AE8C-014A-94EA-6DD27E6A90D0}" srcId="{1AEDFBAA-FC39-E74F-A374-316D141519E7}" destId="{C5B4D057-17F2-1A44-824D-24F8C3A96F01}" srcOrd="4" destOrd="0" parTransId="{4283F833-CA84-FE42-8152-C59A3F97523A}" sibTransId="{131C0B02-C7D3-B643-A108-C874C0FDF5C0}"/>
    <dgm:cxn modelId="{1B0C3C42-37DF-0D4B-894D-C8ADCF56B3BE}" srcId="{36D95059-C9C5-074E-91BF-10555C3D13F2}" destId="{799A16B7-2726-C044-989A-CAD2F5E49827}" srcOrd="0" destOrd="0" parTransId="{F7EC440A-C2B4-A049-86B2-EB7C5E7FD756}" sibTransId="{2E94600C-CB52-1E4C-9CF7-74E51B36B98E}"/>
    <dgm:cxn modelId="{AC3CFA77-5BD6-014D-9D05-CB6CF6611777}" type="presOf" srcId="{C5B4D057-17F2-1A44-824D-24F8C3A96F01}" destId="{2C14187B-3244-2A4C-ADCA-4B0F856A72A4}" srcOrd="0" destOrd="0" presId="urn:microsoft.com/office/officeart/2005/8/layout/lProcess2"/>
    <dgm:cxn modelId="{B8504AA5-BE4F-1646-A2B3-E0972D8ABC56}" type="presOf" srcId="{1AEDFBAA-FC39-E74F-A374-316D141519E7}" destId="{F16C93A8-E2F7-8444-9B38-A57738995300}" srcOrd="0" destOrd="0" presId="urn:microsoft.com/office/officeart/2005/8/layout/lProcess2"/>
    <dgm:cxn modelId="{972E0695-086B-CA46-9E17-AB71E746D7D7}" type="presOf" srcId="{09E8459F-B1EC-AC4E-826C-3D472BAD73EF}" destId="{079278FC-F24A-4449-9FC1-5B5241DE9993}" srcOrd="0" destOrd="0" presId="urn:microsoft.com/office/officeart/2005/8/layout/lProcess2"/>
    <dgm:cxn modelId="{DD106D54-1073-4D41-9D0F-C12A4BC46E21}" srcId="{36D95059-C9C5-074E-91BF-10555C3D13F2}" destId="{5B671FFB-D68F-8441-9FFC-84029480F670}" srcOrd="1" destOrd="0" parTransId="{ABD1B801-906B-5548-860B-1A6A33C6D8A9}" sibTransId="{DE4D78B2-15E3-F24B-9476-BBB594F57C7D}"/>
    <dgm:cxn modelId="{21AA83AF-EF25-3D4C-9722-F80CC693ECCB}" srcId="{1AEDFBAA-FC39-E74F-A374-316D141519E7}" destId="{A3B48C2B-2BD3-824F-9262-5B230981C5DD}" srcOrd="1" destOrd="0" parTransId="{AD5F29EE-2E17-EF47-8974-B7AE8A772620}" sibTransId="{C2EB81C8-3487-114A-8DBF-1E8781FE2EF7}"/>
    <dgm:cxn modelId="{232CAB96-F67D-8942-8941-894C27D1B982}" type="presOf" srcId="{31B54904-D3B0-5C4A-84A8-1C06EACC5FC2}" destId="{8BF3AAD3-FA63-0649-A1A2-EC925DCA4DCE}" srcOrd="0" destOrd="0" presId="urn:microsoft.com/office/officeart/2005/8/layout/lProcess2"/>
    <dgm:cxn modelId="{B8AC8DB6-3E6F-F248-AA51-5C01F7A5E2A1}" type="presOf" srcId="{A3B48C2B-2BD3-824F-9262-5B230981C5DD}" destId="{7EFC04A6-B9A1-3B45-971F-4A6FD34E65F4}" srcOrd="0" destOrd="0" presId="urn:microsoft.com/office/officeart/2005/8/layout/lProcess2"/>
    <dgm:cxn modelId="{011BC821-4225-AA4E-83D6-ABD9065EC09E}" type="presOf" srcId="{09E8459F-B1EC-AC4E-826C-3D472BAD73EF}" destId="{AF234010-3862-E744-B4C8-59CC16F6F5AC}" srcOrd="1" destOrd="0" presId="urn:microsoft.com/office/officeart/2005/8/layout/lProcess2"/>
    <dgm:cxn modelId="{89A5672A-CDCF-164C-AB48-C0EA24BC78EC}" srcId="{A3B48C2B-2BD3-824F-9262-5B230981C5DD}" destId="{6B5E031F-93ED-5440-9838-E9B8499D7B7D}" srcOrd="0" destOrd="0" parTransId="{7A5D7CE8-6BF1-AD48-AEC9-917593DE3103}" sibTransId="{9BD7F019-4FDF-2A4C-A0B0-F869982BA803}"/>
    <dgm:cxn modelId="{29387666-E163-7E45-A23F-90D9E7E55BED}" type="presOf" srcId="{799A16B7-2726-C044-989A-CAD2F5E49827}" destId="{ABA56E48-839E-614A-AB7D-C927E8678C16}" srcOrd="0" destOrd="0" presId="urn:microsoft.com/office/officeart/2005/8/layout/lProcess2"/>
    <dgm:cxn modelId="{B5BA9431-A8D7-F14E-97E3-C778EE47E5FE}" type="presOf" srcId="{7BAC8878-E804-8B42-8612-F8E6A0427E99}" destId="{CED9C254-0690-724C-9177-151E4D5D99EE}" srcOrd="0" destOrd="0" presId="urn:microsoft.com/office/officeart/2005/8/layout/lProcess2"/>
    <dgm:cxn modelId="{DE012936-DB33-8444-A145-A00B9E858033}" srcId="{F4AD469B-ADD2-E043-AACC-EEDC0852D4D6}" destId="{EEC7D7D3-DB51-5246-B88F-08DA70169C6A}" srcOrd="2" destOrd="0" parTransId="{F27B8B23-C189-4047-AC6E-42C48A36AEBC}" sibTransId="{0629986B-9246-D445-9D9C-3AD7D21C1ADF}"/>
    <dgm:cxn modelId="{5687FEB7-4116-624B-8859-CBB82DD4F473}" type="presOf" srcId="{02DFE544-5379-4040-8F1D-EC5ABBD4E957}" destId="{636CD498-5670-7F4D-BC8A-08005511F73B}" srcOrd="0" destOrd="0" presId="urn:microsoft.com/office/officeart/2005/8/layout/lProcess2"/>
    <dgm:cxn modelId="{77C5B688-4CEA-3B44-999C-98E8E7E1E79D}" srcId="{F4AD469B-ADD2-E043-AACC-EEDC0852D4D6}" destId="{0CF0895D-02CD-2848-BBC7-EF5FC5C4819F}" srcOrd="0" destOrd="0" parTransId="{6471DA42-E3E9-1443-A72D-F25C7EB266AB}" sibTransId="{54D0591A-C30A-DD47-87EC-A26938566640}"/>
    <dgm:cxn modelId="{4D678675-CB4A-6540-B779-D9097AA8BD0C}" type="presOf" srcId="{6B5E031F-93ED-5440-9838-E9B8499D7B7D}" destId="{07593631-FBED-854C-B41C-A82A2DA02644}" srcOrd="0" destOrd="0" presId="urn:microsoft.com/office/officeart/2005/8/layout/lProcess2"/>
    <dgm:cxn modelId="{6ADE56EA-68C1-3E4C-A5A1-AE12F41E8D10}" type="presOf" srcId="{4B22E84C-50E8-0240-A100-7F953DE6BFBD}" destId="{35DFA232-FDB2-B341-9B04-C387F26A60E8}" srcOrd="0" destOrd="0" presId="urn:microsoft.com/office/officeart/2005/8/layout/lProcess2"/>
    <dgm:cxn modelId="{BF862232-7674-7E48-BDAB-7855CD882701}" srcId="{C5B4D057-17F2-1A44-824D-24F8C3A96F01}" destId="{02DFE544-5379-4040-8F1D-EC5ABBD4E957}" srcOrd="0" destOrd="0" parTransId="{BD930D53-2995-D046-A340-C083BDB1CD94}" sibTransId="{DDA348C4-29C2-D042-96A9-81D5846C5110}"/>
    <dgm:cxn modelId="{F6EF9C67-A3BD-FB4E-A4D8-D2E15167C749}" srcId="{F4AD469B-ADD2-E043-AACC-EEDC0852D4D6}" destId="{4B22E84C-50E8-0240-A100-7F953DE6BFBD}" srcOrd="1" destOrd="0" parTransId="{50DF79BE-FD91-7C41-A9F3-CE928D9C3611}" sibTransId="{276465E0-982F-8543-BC99-62A7192D2794}"/>
    <dgm:cxn modelId="{46193CD9-29B6-C24A-9214-01B8A845CFC8}" type="presOf" srcId="{FB36749D-F3C0-B746-A42A-FCC71721FF54}" destId="{CF1BAEC3-A4E4-8F43-A783-F546637AE4AC}" srcOrd="0" destOrd="0" presId="urn:microsoft.com/office/officeart/2005/8/layout/lProcess2"/>
    <dgm:cxn modelId="{160A1F9B-CAA9-E942-A5DE-FAADBF4F8E9A}" type="presOf" srcId="{0CF0895D-02CD-2848-BBC7-EF5FC5C4819F}" destId="{256EF959-736E-F649-8F72-0B97244B538B}" srcOrd="0" destOrd="0" presId="urn:microsoft.com/office/officeart/2005/8/layout/lProcess2"/>
    <dgm:cxn modelId="{955A86D3-7BD3-6947-B44D-93B83CDE1C50}" type="presOf" srcId="{A3B48C2B-2BD3-824F-9262-5B230981C5DD}" destId="{50D0CDDC-8AB0-3E48-9054-7861C5879DC6}" srcOrd="1" destOrd="0" presId="urn:microsoft.com/office/officeart/2005/8/layout/lProcess2"/>
    <dgm:cxn modelId="{333089A6-C485-5247-B64C-1BB0DC11F270}" type="presOf" srcId="{A7487389-B4BA-1249-AC42-E14E0B2C0DEC}" destId="{60C908A0-19F7-0C47-AC6D-09EB6EB6FC66}" srcOrd="0" destOrd="0" presId="urn:microsoft.com/office/officeart/2005/8/layout/lProcess2"/>
    <dgm:cxn modelId="{899E194B-004E-1541-BF86-DC0BD0A9AE25}" srcId="{09E8459F-B1EC-AC4E-826C-3D472BAD73EF}" destId="{31B54904-D3B0-5C4A-84A8-1C06EACC5FC2}" srcOrd="3" destOrd="0" parTransId="{AC7019D1-9911-0C4F-8F47-F3164F9AAEED}" sibTransId="{5053521C-B12C-3241-82C0-820951A42448}"/>
    <dgm:cxn modelId="{386354A6-170D-4C4C-86F7-700AB9736FD7}" srcId="{09E8459F-B1EC-AC4E-826C-3D472BAD73EF}" destId="{7BAC8878-E804-8B42-8612-F8E6A0427E99}" srcOrd="1" destOrd="0" parTransId="{1227E7FD-ED0E-AF46-A6E9-1F2E41940761}" sibTransId="{E07B7FB7-DF92-2141-9734-2374330E0D39}"/>
    <dgm:cxn modelId="{29F2C98C-ED4A-934A-AB3E-CA8609E63225}" type="presOf" srcId="{569C9374-8883-7442-9D8E-742FBB7815D7}" destId="{82491691-16E0-4840-BA8F-CF4F72EC2A4B}" srcOrd="0" destOrd="0" presId="urn:microsoft.com/office/officeart/2005/8/layout/lProcess2"/>
    <dgm:cxn modelId="{6F899FDF-5C5C-D446-800B-41B3DB6191E1}" type="presOf" srcId="{5B671FFB-D68F-8441-9FFC-84029480F670}" destId="{10494252-4993-EE49-8248-7A564D4562EF}" srcOrd="0" destOrd="0" presId="urn:microsoft.com/office/officeart/2005/8/layout/lProcess2"/>
    <dgm:cxn modelId="{E170AA71-B2D9-9648-896B-636022C66C70}" srcId="{09E8459F-B1EC-AC4E-826C-3D472BAD73EF}" destId="{FB36749D-F3C0-B746-A42A-FCC71721FF54}" srcOrd="0" destOrd="0" parTransId="{22733EED-4261-8844-B014-9FC389D24BF2}" sibTransId="{64836D8D-DB52-2A49-92A3-2DC3F3F32B80}"/>
    <dgm:cxn modelId="{49521B89-AB03-924A-911D-64CEC6794607}" srcId="{C5B4D057-17F2-1A44-824D-24F8C3A96F01}" destId="{3AA36B35-776E-9043-A080-E5A7F7870696}" srcOrd="1" destOrd="0" parTransId="{8EBA21D7-9DB6-1B4E-A84B-297DEBD64CDB}" sibTransId="{FC5D39CB-2078-314B-851F-654BAE7E95B6}"/>
    <dgm:cxn modelId="{7102534E-1C7F-EC4D-85C8-208EF4AB2128}" srcId="{09E8459F-B1EC-AC4E-826C-3D472BAD73EF}" destId="{569C9374-8883-7442-9D8E-742FBB7815D7}" srcOrd="2" destOrd="0" parTransId="{B704D4AD-FB3A-D44E-97B1-18AC8727AA43}" sibTransId="{EE7A4DBC-BAF7-884F-A279-A12E574BD221}"/>
    <dgm:cxn modelId="{C6CDCF31-6F7B-E240-A7F6-7328A6FA0272}" type="presOf" srcId="{36D95059-C9C5-074E-91BF-10555C3D13F2}" destId="{238878E4-BA9C-5A40-940F-87EA7469A483}" srcOrd="1" destOrd="0" presId="urn:microsoft.com/office/officeart/2005/8/layout/lProcess2"/>
    <dgm:cxn modelId="{8FB3AA87-0E0C-2C48-937E-B3910D9C51CD}" srcId="{1AEDFBAA-FC39-E74F-A374-316D141519E7}" destId="{09E8459F-B1EC-AC4E-826C-3D472BAD73EF}" srcOrd="0" destOrd="0" parTransId="{EAC2ECAE-CAD5-1D44-86E4-5A5EE1843A87}" sibTransId="{41CEA624-45B1-8449-ADAD-3F5C07ED7BF3}"/>
    <dgm:cxn modelId="{064004B0-7BB6-9A4E-99F8-F4DF22645D32}" type="presOf" srcId="{0203BB4A-CD68-D04D-8843-61EDC4E64114}" destId="{0B6D1C89-2BC6-CC49-9A53-04645386570E}" srcOrd="0" destOrd="0" presId="urn:microsoft.com/office/officeart/2005/8/layout/lProcess2"/>
    <dgm:cxn modelId="{FCE9125D-3277-134A-BD13-ACC7A113BA71}" type="presOf" srcId="{EEC7D7D3-DB51-5246-B88F-08DA70169C6A}" destId="{7CC231AB-C99E-D642-85FA-742F0462E5A1}" srcOrd="0" destOrd="0" presId="urn:microsoft.com/office/officeart/2005/8/layout/lProcess2"/>
    <dgm:cxn modelId="{D6992E96-044A-9B42-A12A-7ADFCC429F80}" srcId="{F4AD469B-ADD2-E043-AACC-EEDC0852D4D6}" destId="{A7487389-B4BA-1249-AC42-E14E0B2C0DEC}" srcOrd="3" destOrd="0" parTransId="{09D85831-122E-6B45-82F3-BDEA81E0315C}" sibTransId="{1ECD340E-4C32-4B4C-95A1-997B46B90FF1}"/>
    <dgm:cxn modelId="{716E7498-3225-F046-A1D3-8954240C769A}" type="presOf" srcId="{F4AD469B-ADD2-E043-AACC-EEDC0852D4D6}" destId="{FA9130D9-0D3D-B645-A0CB-E56191A31BDB}" srcOrd="1" destOrd="0" presId="urn:microsoft.com/office/officeart/2005/8/layout/lProcess2"/>
    <dgm:cxn modelId="{8C15D389-F753-6148-A8B6-4E46740A99D0}" type="presOf" srcId="{C5B4D057-17F2-1A44-824D-24F8C3A96F01}" destId="{590A8961-56F2-2B44-B9D4-B6CB4D11AA53}" srcOrd="1" destOrd="0" presId="urn:microsoft.com/office/officeart/2005/8/layout/lProcess2"/>
    <dgm:cxn modelId="{88E1D6B0-98F3-1E4B-9749-C7FA8105A0AA}" type="presOf" srcId="{3AA36B35-776E-9043-A080-E5A7F7870696}" destId="{E28BB51C-3B2B-3C48-AE41-7CC12AE2F586}" srcOrd="0" destOrd="0" presId="urn:microsoft.com/office/officeart/2005/8/layout/lProcess2"/>
    <dgm:cxn modelId="{34F5A83C-B879-F14F-BA29-593EA60DE3AB}" type="presOf" srcId="{F4AD469B-ADD2-E043-AACC-EEDC0852D4D6}" destId="{DB1AB270-CB17-A64A-B993-3489F4493388}" srcOrd="0" destOrd="0" presId="urn:microsoft.com/office/officeart/2005/8/layout/lProcess2"/>
    <dgm:cxn modelId="{3E348A03-A8D7-4E47-B808-C192C340F35F}" srcId="{1AEDFBAA-FC39-E74F-A374-316D141519E7}" destId="{F4AD469B-ADD2-E043-AACC-EEDC0852D4D6}" srcOrd="2" destOrd="0" parTransId="{9C1DB895-8BF8-444C-A6E9-B34236A9FA6B}" sibTransId="{BD36F25B-0C34-DA48-B4BD-A1886E9BD15A}"/>
    <dgm:cxn modelId="{C197B333-2933-3A4E-8BC4-60720C1AD7BC}" type="presParOf" srcId="{F16C93A8-E2F7-8444-9B38-A57738995300}" destId="{33B16759-C917-A04B-B50E-66AA8E364404}" srcOrd="0" destOrd="0" presId="urn:microsoft.com/office/officeart/2005/8/layout/lProcess2"/>
    <dgm:cxn modelId="{24679E48-4004-F046-B249-B14D5853C359}" type="presParOf" srcId="{33B16759-C917-A04B-B50E-66AA8E364404}" destId="{079278FC-F24A-4449-9FC1-5B5241DE9993}" srcOrd="0" destOrd="0" presId="urn:microsoft.com/office/officeart/2005/8/layout/lProcess2"/>
    <dgm:cxn modelId="{A15779DB-256E-F041-B0BA-15CFC0BC6787}" type="presParOf" srcId="{33B16759-C917-A04B-B50E-66AA8E364404}" destId="{AF234010-3862-E744-B4C8-59CC16F6F5AC}" srcOrd="1" destOrd="0" presId="urn:microsoft.com/office/officeart/2005/8/layout/lProcess2"/>
    <dgm:cxn modelId="{77F23C0D-6BF3-D743-8D04-64A3AF7E089B}" type="presParOf" srcId="{33B16759-C917-A04B-B50E-66AA8E364404}" destId="{3DE6D34C-D2DB-FD43-A2F9-7F54341179B6}" srcOrd="2" destOrd="0" presId="urn:microsoft.com/office/officeart/2005/8/layout/lProcess2"/>
    <dgm:cxn modelId="{DDA4EA7A-9080-6246-899A-6EFCA80EFF22}" type="presParOf" srcId="{3DE6D34C-D2DB-FD43-A2F9-7F54341179B6}" destId="{8129F38B-A1EF-964B-94C8-E348A35BC82C}" srcOrd="0" destOrd="0" presId="urn:microsoft.com/office/officeart/2005/8/layout/lProcess2"/>
    <dgm:cxn modelId="{64D8DA12-7EEE-0F44-AB50-38C38725B584}" type="presParOf" srcId="{8129F38B-A1EF-964B-94C8-E348A35BC82C}" destId="{CF1BAEC3-A4E4-8F43-A783-F546637AE4AC}" srcOrd="0" destOrd="0" presId="urn:microsoft.com/office/officeart/2005/8/layout/lProcess2"/>
    <dgm:cxn modelId="{28D3A828-C081-DD49-B0C6-32DFF4CC21AD}" type="presParOf" srcId="{8129F38B-A1EF-964B-94C8-E348A35BC82C}" destId="{A3C242E0-07D2-9647-AF81-AD7B3C8EA66C}" srcOrd="1" destOrd="0" presId="urn:microsoft.com/office/officeart/2005/8/layout/lProcess2"/>
    <dgm:cxn modelId="{7883E943-0BEE-2A44-B159-0CAD54F29365}" type="presParOf" srcId="{8129F38B-A1EF-964B-94C8-E348A35BC82C}" destId="{CED9C254-0690-724C-9177-151E4D5D99EE}" srcOrd="2" destOrd="0" presId="urn:microsoft.com/office/officeart/2005/8/layout/lProcess2"/>
    <dgm:cxn modelId="{50D707F2-2868-D54A-A340-31F9B52ABC00}" type="presParOf" srcId="{8129F38B-A1EF-964B-94C8-E348A35BC82C}" destId="{29778936-2422-8542-9FAE-86983711037F}" srcOrd="3" destOrd="0" presId="urn:microsoft.com/office/officeart/2005/8/layout/lProcess2"/>
    <dgm:cxn modelId="{FC518CC0-24BF-7346-BD82-E1BF836837BB}" type="presParOf" srcId="{8129F38B-A1EF-964B-94C8-E348A35BC82C}" destId="{82491691-16E0-4840-BA8F-CF4F72EC2A4B}" srcOrd="4" destOrd="0" presId="urn:microsoft.com/office/officeart/2005/8/layout/lProcess2"/>
    <dgm:cxn modelId="{EB98B521-C2E0-9B41-A441-9704D71E36E4}" type="presParOf" srcId="{8129F38B-A1EF-964B-94C8-E348A35BC82C}" destId="{5ABB2C49-5BDB-CA48-BFE0-2BC055AB0213}" srcOrd="5" destOrd="0" presId="urn:microsoft.com/office/officeart/2005/8/layout/lProcess2"/>
    <dgm:cxn modelId="{AB24F016-FF10-2146-A379-4A1FB13B13E7}" type="presParOf" srcId="{8129F38B-A1EF-964B-94C8-E348A35BC82C}" destId="{8BF3AAD3-FA63-0649-A1A2-EC925DCA4DCE}" srcOrd="6" destOrd="0" presId="urn:microsoft.com/office/officeart/2005/8/layout/lProcess2"/>
    <dgm:cxn modelId="{A2588F14-4A1F-D946-BB73-15BB3203C230}" type="presParOf" srcId="{F16C93A8-E2F7-8444-9B38-A57738995300}" destId="{E78D2775-1981-1B4F-BD72-240E9BE12BFD}" srcOrd="1" destOrd="0" presId="urn:microsoft.com/office/officeart/2005/8/layout/lProcess2"/>
    <dgm:cxn modelId="{A484D89C-64AF-8045-A1CC-4368A06DD4D7}" type="presParOf" srcId="{F16C93A8-E2F7-8444-9B38-A57738995300}" destId="{F960E725-194A-9D46-B797-51AFA78583B4}" srcOrd="2" destOrd="0" presId="urn:microsoft.com/office/officeart/2005/8/layout/lProcess2"/>
    <dgm:cxn modelId="{809E3FB8-92C6-7F44-AEF7-91C26EBFA5FC}" type="presParOf" srcId="{F960E725-194A-9D46-B797-51AFA78583B4}" destId="{7EFC04A6-B9A1-3B45-971F-4A6FD34E65F4}" srcOrd="0" destOrd="0" presId="urn:microsoft.com/office/officeart/2005/8/layout/lProcess2"/>
    <dgm:cxn modelId="{87360CCA-9C15-714F-B18E-E12EBC79EDAD}" type="presParOf" srcId="{F960E725-194A-9D46-B797-51AFA78583B4}" destId="{50D0CDDC-8AB0-3E48-9054-7861C5879DC6}" srcOrd="1" destOrd="0" presId="urn:microsoft.com/office/officeart/2005/8/layout/lProcess2"/>
    <dgm:cxn modelId="{BAA8AE59-3366-C945-B22F-9F9DD01C9CE3}" type="presParOf" srcId="{F960E725-194A-9D46-B797-51AFA78583B4}" destId="{B022A839-13CC-324D-B049-D5AD7F4E115E}" srcOrd="2" destOrd="0" presId="urn:microsoft.com/office/officeart/2005/8/layout/lProcess2"/>
    <dgm:cxn modelId="{230B244C-14EE-794D-A14C-A4E0D5208E7D}" type="presParOf" srcId="{B022A839-13CC-324D-B049-D5AD7F4E115E}" destId="{B6027556-78B2-C648-9963-357D7CE31C80}" srcOrd="0" destOrd="0" presId="urn:microsoft.com/office/officeart/2005/8/layout/lProcess2"/>
    <dgm:cxn modelId="{758DD84D-F7C4-9A4E-A2C3-BFF509E7E1B7}" type="presParOf" srcId="{B6027556-78B2-C648-9963-357D7CE31C80}" destId="{07593631-FBED-854C-B41C-A82A2DA02644}" srcOrd="0" destOrd="0" presId="urn:microsoft.com/office/officeart/2005/8/layout/lProcess2"/>
    <dgm:cxn modelId="{8586900B-ED27-784F-AB83-82FBC9C87ACC}" type="presParOf" srcId="{F16C93A8-E2F7-8444-9B38-A57738995300}" destId="{97BD8FC0-6E73-D84F-BDEB-5A1B73B00339}" srcOrd="3" destOrd="0" presId="urn:microsoft.com/office/officeart/2005/8/layout/lProcess2"/>
    <dgm:cxn modelId="{ECCD56FB-6D32-A14C-83CF-1770747445A0}" type="presParOf" srcId="{F16C93A8-E2F7-8444-9B38-A57738995300}" destId="{98DE595E-2316-C841-BDD0-DDAB3AFCCFDC}" srcOrd="4" destOrd="0" presId="urn:microsoft.com/office/officeart/2005/8/layout/lProcess2"/>
    <dgm:cxn modelId="{E1010442-7036-3449-ACBD-7872A9D9BA7B}" type="presParOf" srcId="{98DE595E-2316-C841-BDD0-DDAB3AFCCFDC}" destId="{DB1AB270-CB17-A64A-B993-3489F4493388}" srcOrd="0" destOrd="0" presId="urn:microsoft.com/office/officeart/2005/8/layout/lProcess2"/>
    <dgm:cxn modelId="{524C2B54-C009-8B48-AFE4-6898FBD3D465}" type="presParOf" srcId="{98DE595E-2316-C841-BDD0-DDAB3AFCCFDC}" destId="{FA9130D9-0D3D-B645-A0CB-E56191A31BDB}" srcOrd="1" destOrd="0" presId="urn:microsoft.com/office/officeart/2005/8/layout/lProcess2"/>
    <dgm:cxn modelId="{2F6B8205-A2C7-5044-86EC-2FEE0EB438D6}" type="presParOf" srcId="{98DE595E-2316-C841-BDD0-DDAB3AFCCFDC}" destId="{767A253B-6D1D-9642-90CA-6180EB337942}" srcOrd="2" destOrd="0" presId="urn:microsoft.com/office/officeart/2005/8/layout/lProcess2"/>
    <dgm:cxn modelId="{736C7D32-198D-BD4C-9A93-3DF26653F954}" type="presParOf" srcId="{767A253B-6D1D-9642-90CA-6180EB337942}" destId="{D989F1C2-479B-A648-B2BA-E02963EEEF24}" srcOrd="0" destOrd="0" presId="urn:microsoft.com/office/officeart/2005/8/layout/lProcess2"/>
    <dgm:cxn modelId="{63C8A324-4E5E-1740-B1A1-FBA8F4D7DD81}" type="presParOf" srcId="{D989F1C2-479B-A648-B2BA-E02963EEEF24}" destId="{256EF959-736E-F649-8F72-0B97244B538B}" srcOrd="0" destOrd="0" presId="urn:microsoft.com/office/officeart/2005/8/layout/lProcess2"/>
    <dgm:cxn modelId="{AFB5B174-B866-0B4B-BC16-5035B52F1F8C}" type="presParOf" srcId="{D989F1C2-479B-A648-B2BA-E02963EEEF24}" destId="{5B9114B9-9378-9F49-9B2F-0DFA7D2C17C1}" srcOrd="1" destOrd="0" presId="urn:microsoft.com/office/officeart/2005/8/layout/lProcess2"/>
    <dgm:cxn modelId="{C6B5C5F2-1BB3-2341-961A-D96D38369BEA}" type="presParOf" srcId="{D989F1C2-479B-A648-B2BA-E02963EEEF24}" destId="{35DFA232-FDB2-B341-9B04-C387F26A60E8}" srcOrd="2" destOrd="0" presId="urn:microsoft.com/office/officeart/2005/8/layout/lProcess2"/>
    <dgm:cxn modelId="{5DF2C3ED-5CE4-F646-875B-7235B6FC5DF0}" type="presParOf" srcId="{D989F1C2-479B-A648-B2BA-E02963EEEF24}" destId="{182851FD-101A-8E41-97A7-B61DF06EE9B3}" srcOrd="3" destOrd="0" presId="urn:microsoft.com/office/officeart/2005/8/layout/lProcess2"/>
    <dgm:cxn modelId="{9F735BC7-B886-064D-BB34-54A95724889C}" type="presParOf" srcId="{D989F1C2-479B-A648-B2BA-E02963EEEF24}" destId="{7CC231AB-C99E-D642-85FA-742F0462E5A1}" srcOrd="4" destOrd="0" presId="urn:microsoft.com/office/officeart/2005/8/layout/lProcess2"/>
    <dgm:cxn modelId="{C85F10B0-A722-7D46-B6C2-FCE0187A60D4}" type="presParOf" srcId="{D989F1C2-479B-A648-B2BA-E02963EEEF24}" destId="{3F3D37D6-B447-C34E-B344-2C22885B2EA5}" srcOrd="5" destOrd="0" presId="urn:microsoft.com/office/officeart/2005/8/layout/lProcess2"/>
    <dgm:cxn modelId="{1C6D01B0-679D-6B45-BBA9-5D5A10B9E82D}" type="presParOf" srcId="{D989F1C2-479B-A648-B2BA-E02963EEEF24}" destId="{60C908A0-19F7-0C47-AC6D-09EB6EB6FC66}" srcOrd="6" destOrd="0" presId="urn:microsoft.com/office/officeart/2005/8/layout/lProcess2"/>
    <dgm:cxn modelId="{800CFBE4-B7D4-284B-9883-1592891CB700}" type="presParOf" srcId="{F16C93A8-E2F7-8444-9B38-A57738995300}" destId="{9E4A604E-EDA3-4248-89C1-08DB470EC712}" srcOrd="5" destOrd="0" presId="urn:microsoft.com/office/officeart/2005/8/layout/lProcess2"/>
    <dgm:cxn modelId="{9C4E1B6F-8F32-AD45-9315-1A2ADBEA0B64}" type="presParOf" srcId="{F16C93A8-E2F7-8444-9B38-A57738995300}" destId="{6E71EBB6-13EC-8742-9C34-DE9039F86736}" srcOrd="6" destOrd="0" presId="urn:microsoft.com/office/officeart/2005/8/layout/lProcess2"/>
    <dgm:cxn modelId="{EF844BFF-4095-8344-94AE-54E25D410525}" type="presParOf" srcId="{6E71EBB6-13EC-8742-9C34-DE9039F86736}" destId="{343FDF0B-5812-1E46-ABB4-78250BAA92CE}" srcOrd="0" destOrd="0" presId="urn:microsoft.com/office/officeart/2005/8/layout/lProcess2"/>
    <dgm:cxn modelId="{44AC3952-7715-EA40-A038-D12CB42CF650}" type="presParOf" srcId="{6E71EBB6-13EC-8742-9C34-DE9039F86736}" destId="{238878E4-BA9C-5A40-940F-87EA7469A483}" srcOrd="1" destOrd="0" presId="urn:microsoft.com/office/officeart/2005/8/layout/lProcess2"/>
    <dgm:cxn modelId="{46923245-614A-4B4A-9809-0AA07F0149FD}" type="presParOf" srcId="{6E71EBB6-13EC-8742-9C34-DE9039F86736}" destId="{BC23755B-21A8-0E48-996E-B4A815DB9084}" srcOrd="2" destOrd="0" presId="urn:microsoft.com/office/officeart/2005/8/layout/lProcess2"/>
    <dgm:cxn modelId="{8FDF1A30-FD5B-B246-ABEC-8F6D94B21C0C}" type="presParOf" srcId="{BC23755B-21A8-0E48-996E-B4A815DB9084}" destId="{B26F5106-E0AA-F045-95A4-CDC8D6938320}" srcOrd="0" destOrd="0" presId="urn:microsoft.com/office/officeart/2005/8/layout/lProcess2"/>
    <dgm:cxn modelId="{9DDAC0D0-42E3-7149-B4BB-7F0E8CCA9A5D}" type="presParOf" srcId="{B26F5106-E0AA-F045-95A4-CDC8D6938320}" destId="{ABA56E48-839E-614A-AB7D-C927E8678C16}" srcOrd="0" destOrd="0" presId="urn:microsoft.com/office/officeart/2005/8/layout/lProcess2"/>
    <dgm:cxn modelId="{DF2AC3B5-40FF-C94D-ACD8-31C6C0FF7DA0}" type="presParOf" srcId="{B26F5106-E0AA-F045-95A4-CDC8D6938320}" destId="{BDC6C56D-9756-3C42-8780-EE6D5FC1FCE8}" srcOrd="1" destOrd="0" presId="urn:microsoft.com/office/officeart/2005/8/layout/lProcess2"/>
    <dgm:cxn modelId="{3B9B04B2-BB14-2242-920D-94B30AAC660A}" type="presParOf" srcId="{B26F5106-E0AA-F045-95A4-CDC8D6938320}" destId="{10494252-4993-EE49-8248-7A564D4562EF}" srcOrd="2" destOrd="0" presId="urn:microsoft.com/office/officeart/2005/8/layout/lProcess2"/>
    <dgm:cxn modelId="{7C9D8430-0728-8347-AD90-FF33B95D635A}" type="presParOf" srcId="{B26F5106-E0AA-F045-95A4-CDC8D6938320}" destId="{47886368-470E-8842-8CB6-A755D3443E99}" srcOrd="3" destOrd="0" presId="urn:microsoft.com/office/officeart/2005/8/layout/lProcess2"/>
    <dgm:cxn modelId="{D5126DCA-8C62-5344-A34A-CAC8B265846A}" type="presParOf" srcId="{B26F5106-E0AA-F045-95A4-CDC8D6938320}" destId="{0B6D1C89-2BC6-CC49-9A53-04645386570E}" srcOrd="4" destOrd="0" presId="urn:microsoft.com/office/officeart/2005/8/layout/lProcess2"/>
    <dgm:cxn modelId="{FC2FC467-254D-7E4E-ADC8-005F1BB7A755}" type="presParOf" srcId="{F16C93A8-E2F7-8444-9B38-A57738995300}" destId="{105E99C8-B5BF-3543-B687-E44D4F780AF1}" srcOrd="7" destOrd="0" presId="urn:microsoft.com/office/officeart/2005/8/layout/lProcess2"/>
    <dgm:cxn modelId="{84ACCC5A-BFBB-504B-8D8F-BFB924FAE619}" type="presParOf" srcId="{F16C93A8-E2F7-8444-9B38-A57738995300}" destId="{21E6AC9E-7D3C-294E-A89D-C1DBA28701ED}" srcOrd="8" destOrd="0" presId="urn:microsoft.com/office/officeart/2005/8/layout/lProcess2"/>
    <dgm:cxn modelId="{82FB1291-DD14-A24B-8F7D-8981D28921CD}" type="presParOf" srcId="{21E6AC9E-7D3C-294E-A89D-C1DBA28701ED}" destId="{2C14187B-3244-2A4C-ADCA-4B0F856A72A4}" srcOrd="0" destOrd="0" presId="urn:microsoft.com/office/officeart/2005/8/layout/lProcess2"/>
    <dgm:cxn modelId="{74BCE558-B8FD-8A4D-A0D9-208BBE6A841A}" type="presParOf" srcId="{21E6AC9E-7D3C-294E-A89D-C1DBA28701ED}" destId="{590A8961-56F2-2B44-B9D4-B6CB4D11AA53}" srcOrd="1" destOrd="0" presId="urn:microsoft.com/office/officeart/2005/8/layout/lProcess2"/>
    <dgm:cxn modelId="{3610B082-93BF-E64B-B31A-A5AD551C0D26}" type="presParOf" srcId="{21E6AC9E-7D3C-294E-A89D-C1DBA28701ED}" destId="{48B0A664-502D-4B42-89E3-0E2F16BD2107}" srcOrd="2" destOrd="0" presId="urn:microsoft.com/office/officeart/2005/8/layout/lProcess2"/>
    <dgm:cxn modelId="{F7EC1D0C-1050-8B49-9441-13B845DF449B}" type="presParOf" srcId="{48B0A664-502D-4B42-89E3-0E2F16BD2107}" destId="{71748538-FEFA-1E46-A205-8FE0DD6EDDF5}" srcOrd="0" destOrd="0" presId="urn:microsoft.com/office/officeart/2005/8/layout/lProcess2"/>
    <dgm:cxn modelId="{9AFB9D7A-2E4C-814E-A582-897030E5A86D}" type="presParOf" srcId="{71748538-FEFA-1E46-A205-8FE0DD6EDDF5}" destId="{636CD498-5670-7F4D-BC8A-08005511F73B}" srcOrd="0" destOrd="0" presId="urn:microsoft.com/office/officeart/2005/8/layout/lProcess2"/>
    <dgm:cxn modelId="{59E1B694-9402-F14C-AA50-2E5B739D1B33}" type="presParOf" srcId="{71748538-FEFA-1E46-A205-8FE0DD6EDDF5}" destId="{B17CEF49-2D4E-F14E-965B-94F8F87B577C}" srcOrd="1" destOrd="0" presId="urn:microsoft.com/office/officeart/2005/8/layout/lProcess2"/>
    <dgm:cxn modelId="{FACB75C8-F26A-A040-878D-1884447706DB}" type="presParOf" srcId="{71748538-FEFA-1E46-A205-8FE0DD6EDDF5}" destId="{E28BB51C-3B2B-3C48-AE41-7CC12AE2F58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C303D-19C7-5B4D-845B-B9CE660B632C}">
      <dsp:nvSpPr>
        <dsp:cNvPr id="0" name=""/>
        <dsp:cNvSpPr/>
      </dsp:nvSpPr>
      <dsp:spPr>
        <a:xfrm rot="5400000">
          <a:off x="4338747" y="-1830062"/>
          <a:ext cx="539275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IX Conferencia- Montevideo, Uruguay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Setiembre 2013</a:t>
          </a:r>
          <a:endParaRPr lang="es-ES" sz="1400" kern="1200" dirty="0"/>
        </a:p>
      </dsp:txBody>
      <dsp:txXfrm rot="-5400000">
        <a:off x="2439734" y="95276"/>
        <a:ext cx="4310978" cy="486625"/>
      </dsp:txXfrm>
    </dsp:sp>
    <dsp:sp modelId="{A6A0FA2B-91F9-CE43-8DC4-B49AD6024ACD}">
      <dsp:nvSpPr>
        <dsp:cNvPr id="0" name=""/>
        <dsp:cNvSpPr/>
      </dsp:nvSpPr>
      <dsp:spPr>
        <a:xfrm>
          <a:off x="0" y="1541"/>
          <a:ext cx="2439733" cy="6740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Integración</a:t>
          </a:r>
          <a:endParaRPr lang="es-ES" sz="2700" kern="1200" dirty="0"/>
        </a:p>
      </dsp:txBody>
      <dsp:txXfrm>
        <a:off x="32907" y="34448"/>
        <a:ext cx="2373919" cy="608280"/>
      </dsp:txXfrm>
    </dsp:sp>
    <dsp:sp modelId="{26EC0FD7-2DF8-B942-B537-70D346417EEF}">
      <dsp:nvSpPr>
        <dsp:cNvPr id="0" name=""/>
        <dsp:cNvSpPr/>
      </dsp:nvSpPr>
      <dsp:spPr>
        <a:xfrm rot="5400000">
          <a:off x="4338747" y="-1122263"/>
          <a:ext cx="539275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Bogotá, Colombia 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Diciembre 2013</a:t>
          </a:r>
          <a:endParaRPr lang="es-ES" sz="1400" kern="1200" dirty="0"/>
        </a:p>
      </dsp:txBody>
      <dsp:txXfrm rot="-5400000">
        <a:off x="2439734" y="803075"/>
        <a:ext cx="4310978" cy="486625"/>
      </dsp:txXfrm>
    </dsp:sp>
    <dsp:sp modelId="{60F442CB-66F1-3F4A-8C9F-71E160EFD7F8}">
      <dsp:nvSpPr>
        <dsp:cNvPr id="0" name=""/>
        <dsp:cNvSpPr/>
      </dsp:nvSpPr>
      <dsp:spPr>
        <a:xfrm>
          <a:off x="0" y="709341"/>
          <a:ext cx="2439733" cy="6740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I encuentro</a:t>
          </a:r>
          <a:endParaRPr lang="es-ES" sz="2700" kern="1200" dirty="0"/>
        </a:p>
      </dsp:txBody>
      <dsp:txXfrm>
        <a:off x="32907" y="742248"/>
        <a:ext cx="2373919" cy="608280"/>
      </dsp:txXfrm>
    </dsp:sp>
    <dsp:sp modelId="{F7695E82-A041-5743-AEBB-3728E3E53D56}">
      <dsp:nvSpPr>
        <dsp:cNvPr id="0" name=""/>
        <dsp:cNvSpPr/>
      </dsp:nvSpPr>
      <dsp:spPr>
        <a:xfrm rot="5400000">
          <a:off x="4338747" y="-414464"/>
          <a:ext cx="539275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Video conferencia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Mayo 2014</a:t>
          </a:r>
          <a:endParaRPr lang="es-ES" sz="1400" kern="1200" dirty="0"/>
        </a:p>
      </dsp:txBody>
      <dsp:txXfrm rot="-5400000">
        <a:off x="2439734" y="1510874"/>
        <a:ext cx="4310978" cy="486625"/>
      </dsp:txXfrm>
    </dsp:sp>
    <dsp:sp modelId="{60E13AB1-B88B-2843-A5A5-C42976216F46}">
      <dsp:nvSpPr>
        <dsp:cNvPr id="0" name=""/>
        <dsp:cNvSpPr/>
      </dsp:nvSpPr>
      <dsp:spPr>
        <a:xfrm>
          <a:off x="0" y="1417140"/>
          <a:ext cx="2439733" cy="6740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II encuentro</a:t>
          </a:r>
          <a:endParaRPr lang="es-ES" sz="2700" kern="1200" dirty="0"/>
        </a:p>
      </dsp:txBody>
      <dsp:txXfrm>
        <a:off x="32907" y="1450047"/>
        <a:ext cx="2373919" cy="608280"/>
      </dsp:txXfrm>
    </dsp:sp>
    <dsp:sp modelId="{C9DCF6AA-AB2F-C845-AC17-0D23740DFEB0}">
      <dsp:nvSpPr>
        <dsp:cNvPr id="0" name=""/>
        <dsp:cNvSpPr/>
      </dsp:nvSpPr>
      <dsp:spPr>
        <a:xfrm rot="5400000">
          <a:off x="4338747" y="293334"/>
          <a:ext cx="539275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Quito, Ecuador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Diciembre 2014</a:t>
          </a:r>
          <a:endParaRPr lang="es-ES" sz="1400" kern="1200" dirty="0"/>
        </a:p>
      </dsp:txBody>
      <dsp:txXfrm rot="-5400000">
        <a:off x="2439734" y="2218673"/>
        <a:ext cx="4310978" cy="486625"/>
      </dsp:txXfrm>
    </dsp:sp>
    <dsp:sp modelId="{A277097A-9A40-BC4B-B2DC-7A4FACCFB6CD}">
      <dsp:nvSpPr>
        <dsp:cNvPr id="0" name=""/>
        <dsp:cNvSpPr/>
      </dsp:nvSpPr>
      <dsp:spPr>
        <a:xfrm>
          <a:off x="0" y="2124939"/>
          <a:ext cx="2439733" cy="6740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III encuentro</a:t>
          </a:r>
          <a:endParaRPr lang="es-ES" sz="2700" kern="1200" dirty="0"/>
        </a:p>
      </dsp:txBody>
      <dsp:txXfrm>
        <a:off x="32907" y="2157846"/>
        <a:ext cx="2373919" cy="608280"/>
      </dsp:txXfrm>
    </dsp:sp>
    <dsp:sp modelId="{602C416E-0B0C-7943-9F2A-67A92E53E0AF}">
      <dsp:nvSpPr>
        <dsp:cNvPr id="0" name=""/>
        <dsp:cNvSpPr/>
      </dsp:nvSpPr>
      <dsp:spPr>
        <a:xfrm rot="5400000">
          <a:off x="4338747" y="1001134"/>
          <a:ext cx="539275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Video Conferencia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Julio 2015</a:t>
          </a:r>
          <a:endParaRPr lang="es-ES" sz="1400" kern="1200" dirty="0"/>
        </a:p>
      </dsp:txBody>
      <dsp:txXfrm rot="-5400000">
        <a:off x="2439734" y="2926473"/>
        <a:ext cx="4310978" cy="486625"/>
      </dsp:txXfrm>
    </dsp:sp>
    <dsp:sp modelId="{638154A2-CB52-8441-929F-4F4810E68BAF}">
      <dsp:nvSpPr>
        <dsp:cNvPr id="0" name=""/>
        <dsp:cNvSpPr/>
      </dsp:nvSpPr>
      <dsp:spPr>
        <a:xfrm>
          <a:off x="0" y="2832738"/>
          <a:ext cx="2439733" cy="6740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IV Encuentro</a:t>
          </a:r>
          <a:endParaRPr lang="es-ES" sz="2700" kern="1200" dirty="0"/>
        </a:p>
      </dsp:txBody>
      <dsp:txXfrm>
        <a:off x="32907" y="2865645"/>
        <a:ext cx="2373919" cy="608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2C09D-5D38-EC4F-A350-F11B964B4AD9}">
      <dsp:nvSpPr>
        <dsp:cNvPr id="0" name=""/>
        <dsp:cNvSpPr/>
      </dsp:nvSpPr>
      <dsp:spPr>
        <a:xfrm>
          <a:off x="0" y="4592"/>
          <a:ext cx="7583488" cy="403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/>
            <a:t>Objetivos del Grupo de Trabajo</a:t>
          </a:r>
          <a:endParaRPr lang="es-ES_tradnl" sz="2400" b="1" kern="1200" dirty="0"/>
        </a:p>
      </dsp:txBody>
      <dsp:txXfrm>
        <a:off x="19698" y="24290"/>
        <a:ext cx="7544092" cy="364110"/>
      </dsp:txXfrm>
    </dsp:sp>
    <dsp:sp modelId="{387F2FE9-870B-F64C-8FC3-62C885125609}">
      <dsp:nvSpPr>
        <dsp:cNvPr id="0" name=""/>
        <dsp:cNvSpPr/>
      </dsp:nvSpPr>
      <dsp:spPr>
        <a:xfrm>
          <a:off x="0" y="408099"/>
          <a:ext cx="7583488" cy="125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776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000" b="1" kern="1200" dirty="0" smtClean="0"/>
            <a:t>Desarrollar un conjunto de indicadores de compras públicas que ofrezca una mirada comprensiva del desempeño de los Sistemas de Compras Públicas en los países de la Región</a:t>
          </a:r>
          <a:r>
            <a:rPr lang="es-ES_tradnl" sz="2000" kern="1200" dirty="0" smtClean="0"/>
            <a:t> 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_tradnl" sz="20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_tradnl" sz="1500" kern="1200" dirty="0"/>
        </a:p>
      </dsp:txBody>
      <dsp:txXfrm>
        <a:off x="0" y="408099"/>
        <a:ext cx="7583488" cy="1256458"/>
      </dsp:txXfrm>
    </dsp:sp>
    <dsp:sp modelId="{42B33AC7-676E-AA4D-9677-9BDA831CC29D}">
      <dsp:nvSpPr>
        <dsp:cNvPr id="0" name=""/>
        <dsp:cNvSpPr/>
      </dsp:nvSpPr>
      <dsp:spPr>
        <a:xfrm>
          <a:off x="0" y="1664558"/>
          <a:ext cx="7583488" cy="403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/>
            <a:t>Objetivos del IV Encuentro</a:t>
          </a:r>
          <a:endParaRPr lang="es-ES_tradnl" sz="2400" b="1" kern="1200" dirty="0"/>
        </a:p>
      </dsp:txBody>
      <dsp:txXfrm>
        <a:off x="19698" y="1684256"/>
        <a:ext cx="7544092" cy="364110"/>
      </dsp:txXfrm>
    </dsp:sp>
    <dsp:sp modelId="{EC3C7557-7227-774C-9BAE-F92432658FF9}">
      <dsp:nvSpPr>
        <dsp:cNvPr id="0" name=""/>
        <dsp:cNvSpPr/>
      </dsp:nvSpPr>
      <dsp:spPr>
        <a:xfrm>
          <a:off x="0" y="2068064"/>
          <a:ext cx="7583488" cy="317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776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b="1" kern="1200" dirty="0" smtClean="0"/>
            <a:t>Validar el informe final del grupo de trabajo</a:t>
          </a:r>
          <a:endParaRPr lang="es-ES_tradnl" sz="20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b="1" kern="1200" dirty="0" smtClean="0"/>
            <a:t>Analizar la disponibilidad de la información necesaria para la elaboración de los indicadores propuestos </a:t>
          </a:r>
          <a:r>
            <a:rPr lang="es-ES" sz="2000" b="1" kern="1200" dirty="0" smtClean="0">
              <a:solidFill>
                <a:schemeClr val="tx1"/>
              </a:solidFill>
            </a:rPr>
            <a:t>así como identificar mecanismos para la recolección de datos</a:t>
          </a:r>
          <a:endParaRPr lang="es-ES_tradnl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b="1" kern="1200" dirty="0" smtClean="0">
              <a:solidFill>
                <a:schemeClr val="tx1"/>
              </a:solidFill>
            </a:rPr>
            <a:t>P</a:t>
          </a:r>
          <a:r>
            <a:rPr lang="es-ES" sz="2000" b="1" kern="1200" dirty="0" smtClean="0"/>
            <a:t>uesta en común de iniciativas nacionales</a:t>
          </a:r>
          <a:endParaRPr lang="es-ES_tradnl" sz="2000" b="1" kern="1200" dirty="0"/>
        </a:p>
      </dsp:txBody>
      <dsp:txXfrm>
        <a:off x="0" y="2068064"/>
        <a:ext cx="7583488" cy="31745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4B41D-7863-F240-8F9E-5B5EF5E07DA2}">
      <dsp:nvSpPr>
        <dsp:cNvPr id="0" name=""/>
        <dsp:cNvSpPr/>
      </dsp:nvSpPr>
      <dsp:spPr>
        <a:xfrm rot="5400000">
          <a:off x="4916902" y="-1862598"/>
          <a:ext cx="1152005" cy="51697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SI:</a:t>
          </a:r>
          <a:r>
            <a:rPr lang="es-MX" sz="1600" kern="1200" dirty="0" smtClean="0"/>
            <a:t> medir los avances o desvíos respecto de los objetivos definidos para los sistemas de contratación pública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/>
            <a:t>NO: </a:t>
          </a:r>
          <a:r>
            <a:rPr lang="es-ES" sz="1600" b="0" kern="1200" dirty="0" smtClean="0"/>
            <a:t>generar ranking de países</a:t>
          </a:r>
          <a:endParaRPr lang="es-ES" sz="1600" b="0" kern="1200" dirty="0"/>
        </a:p>
      </dsp:txBody>
      <dsp:txXfrm rot="-5400000">
        <a:off x="2908008" y="202532"/>
        <a:ext cx="5113557" cy="1039533"/>
      </dsp:txXfrm>
    </dsp:sp>
    <dsp:sp modelId="{A758B0DA-E35B-F04D-8952-5A8EAEFD38A9}">
      <dsp:nvSpPr>
        <dsp:cNvPr id="0" name=""/>
        <dsp:cNvSpPr/>
      </dsp:nvSpPr>
      <dsp:spPr>
        <a:xfrm>
          <a:off x="0" y="10416"/>
          <a:ext cx="2908008" cy="14400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Para qué?</a:t>
          </a:r>
          <a:endParaRPr lang="es-ES" sz="3600" kern="1200" dirty="0"/>
        </a:p>
      </dsp:txBody>
      <dsp:txXfrm>
        <a:off x="70295" y="80711"/>
        <a:ext cx="2767418" cy="1299416"/>
      </dsp:txXfrm>
    </dsp:sp>
    <dsp:sp modelId="{FAEE6258-84DC-614F-B854-4DF0A4EA4425}">
      <dsp:nvSpPr>
        <dsp:cNvPr id="0" name=""/>
        <dsp:cNvSpPr/>
      </dsp:nvSpPr>
      <dsp:spPr>
        <a:xfrm rot="5400000">
          <a:off x="4790948" y="-364657"/>
          <a:ext cx="1403914" cy="51697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 </a:t>
          </a:r>
          <a:r>
            <a:rPr lang="es-MX" sz="1600" kern="1200" dirty="0" smtClean="0"/>
            <a:t>Indicadores  SMART: específicos, medibles, alcanzables y </a:t>
          </a:r>
          <a:r>
            <a:rPr lang="es-MX" sz="1600" strike="noStrike" kern="1200" dirty="0" smtClean="0">
              <a:solidFill>
                <a:schemeClr val="tx1"/>
              </a:solidFill>
            </a:rPr>
            <a:t>realísticos</a:t>
          </a:r>
          <a:endParaRPr lang="es-ES" sz="1600" strike="sngStrike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 Medibles en el tiempo - cada año fiscal</a:t>
          </a:r>
          <a:endParaRPr lang="es-UY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 Garantizar beneficios para los países</a:t>
          </a:r>
          <a:endParaRPr lang="es-UY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UY" sz="1600" kern="1200" dirty="0" smtClean="0"/>
            <a:t> Beneficio / Costo &gt; 1</a:t>
          </a:r>
          <a:endParaRPr lang="es-UY" sz="1600" kern="1200" dirty="0"/>
        </a:p>
      </dsp:txBody>
      <dsp:txXfrm rot="-5400000">
        <a:off x="2908009" y="1586815"/>
        <a:ext cx="5101260" cy="1266848"/>
      </dsp:txXfrm>
    </dsp:sp>
    <dsp:sp modelId="{A9BD9CFA-3A30-EE4E-BCD0-A29503639FFD}">
      <dsp:nvSpPr>
        <dsp:cNvPr id="0" name=""/>
        <dsp:cNvSpPr/>
      </dsp:nvSpPr>
      <dsp:spPr>
        <a:xfrm>
          <a:off x="0" y="1514301"/>
          <a:ext cx="2908008" cy="14400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Cómo ?</a:t>
          </a:r>
          <a:endParaRPr lang="es-ES" sz="4200" kern="1200" dirty="0"/>
        </a:p>
      </dsp:txBody>
      <dsp:txXfrm>
        <a:off x="70295" y="1584596"/>
        <a:ext cx="2767418" cy="1299416"/>
      </dsp:txXfrm>
    </dsp:sp>
    <dsp:sp modelId="{E372CC80-23BB-AE4E-9A17-2282C9C40BD1}">
      <dsp:nvSpPr>
        <dsp:cNvPr id="0" name=""/>
        <dsp:cNvSpPr/>
      </dsp:nvSpPr>
      <dsp:spPr>
        <a:xfrm rot="5400000">
          <a:off x="4764260" y="1167217"/>
          <a:ext cx="1446561" cy="5164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Eficiencia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Eficacia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Competencia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Transparencia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Desarrollo</a:t>
          </a:r>
          <a:endParaRPr lang="es-ES" sz="1600" kern="1200" dirty="0"/>
        </a:p>
      </dsp:txBody>
      <dsp:txXfrm rot="-5400000">
        <a:off x="2905169" y="3096924"/>
        <a:ext cx="5094129" cy="1305331"/>
      </dsp:txXfrm>
    </dsp:sp>
    <dsp:sp modelId="{A08F2505-6916-9740-A0F7-92F9CDD52A36}">
      <dsp:nvSpPr>
        <dsp:cNvPr id="0" name=""/>
        <dsp:cNvSpPr/>
      </dsp:nvSpPr>
      <dsp:spPr>
        <a:xfrm>
          <a:off x="0" y="3029586"/>
          <a:ext cx="2905168" cy="14400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Qué medimos?</a:t>
          </a:r>
          <a:endParaRPr lang="es-ES" sz="3600" kern="1200" dirty="0"/>
        </a:p>
      </dsp:txBody>
      <dsp:txXfrm>
        <a:off x="70295" y="3099881"/>
        <a:ext cx="2764578" cy="1299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6DACB-E3FE-2E45-9489-6B41C2B9F6DE}">
      <dsp:nvSpPr>
        <dsp:cNvPr id="0" name=""/>
        <dsp:cNvSpPr/>
      </dsp:nvSpPr>
      <dsp:spPr>
        <a:xfrm rot="5400000">
          <a:off x="4500011" y="-2256141"/>
          <a:ext cx="1076780" cy="57036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Capacidad de adquirir obras, servicios y bienes con los recursos disponibles en las mejores condiciones de costo/calidad, oportunidad y optimización del valor por dinero</a:t>
          </a:r>
          <a:endParaRPr lang="es-ES" sz="1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-5400000">
        <a:off x="2186585" y="109849"/>
        <a:ext cx="5651069" cy="971652"/>
      </dsp:txXfrm>
    </dsp:sp>
    <dsp:sp modelId="{4D42AB86-2F0B-5744-91C7-ED226DE3259A}">
      <dsp:nvSpPr>
        <dsp:cNvPr id="0" name=""/>
        <dsp:cNvSpPr/>
      </dsp:nvSpPr>
      <dsp:spPr>
        <a:xfrm>
          <a:off x="0" y="93730"/>
          <a:ext cx="2079248" cy="891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Eficiencia</a:t>
          </a:r>
          <a:endParaRPr lang="es-ES" sz="1900" kern="1200" dirty="0"/>
        </a:p>
      </dsp:txBody>
      <dsp:txXfrm>
        <a:off x="43512" y="137242"/>
        <a:ext cx="1992224" cy="804315"/>
      </dsp:txXfrm>
    </dsp:sp>
    <dsp:sp modelId="{592B5D4A-AD00-2E47-AC5A-23C987142BC7}">
      <dsp:nvSpPr>
        <dsp:cNvPr id="0" name=""/>
        <dsp:cNvSpPr/>
      </dsp:nvSpPr>
      <dsp:spPr>
        <a:xfrm rot="5400000">
          <a:off x="4677434" y="-1289367"/>
          <a:ext cx="713071" cy="571479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Logro de los resultados en los tiempos previstos</a:t>
          </a:r>
          <a:endParaRPr lang="es-ES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-5400000">
        <a:off x="2176575" y="1246301"/>
        <a:ext cx="5679981" cy="643453"/>
      </dsp:txXfrm>
    </dsp:sp>
    <dsp:sp modelId="{1BACE247-9986-6249-BA20-E250E2AC3A9C}">
      <dsp:nvSpPr>
        <dsp:cNvPr id="0" name=""/>
        <dsp:cNvSpPr/>
      </dsp:nvSpPr>
      <dsp:spPr>
        <a:xfrm>
          <a:off x="0" y="1122357"/>
          <a:ext cx="2083315" cy="891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Eficacia</a:t>
          </a:r>
          <a:endParaRPr lang="es-ES" sz="1900" kern="1200" dirty="0"/>
        </a:p>
      </dsp:txBody>
      <dsp:txXfrm>
        <a:off x="43512" y="1165869"/>
        <a:ext cx="1996291" cy="804315"/>
      </dsp:txXfrm>
    </dsp:sp>
    <dsp:sp modelId="{8256E468-C0E2-7E4F-90DE-5C7AE41C007D}">
      <dsp:nvSpPr>
        <dsp:cNvPr id="0" name=""/>
        <dsp:cNvSpPr/>
      </dsp:nvSpPr>
      <dsp:spPr>
        <a:xfrm rot="5400000">
          <a:off x="4691511" y="-353461"/>
          <a:ext cx="713071" cy="571479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Grado de participación de las unidades económicas en el sistema de compras públicas</a:t>
          </a:r>
          <a:endParaRPr lang="es-ES" sz="1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-5400000">
        <a:off x="2190652" y="2182207"/>
        <a:ext cx="5679981" cy="643453"/>
      </dsp:txXfrm>
    </dsp:sp>
    <dsp:sp modelId="{26547CBF-6091-E143-86DD-8E08083921E7}">
      <dsp:nvSpPr>
        <dsp:cNvPr id="0" name=""/>
        <dsp:cNvSpPr/>
      </dsp:nvSpPr>
      <dsp:spPr>
        <a:xfrm>
          <a:off x="0" y="2058263"/>
          <a:ext cx="2083315" cy="891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Competencia</a:t>
          </a:r>
          <a:endParaRPr lang="es-ES" sz="1900" kern="1200" dirty="0"/>
        </a:p>
      </dsp:txBody>
      <dsp:txXfrm>
        <a:off x="43512" y="2101775"/>
        <a:ext cx="1996291" cy="804315"/>
      </dsp:txXfrm>
    </dsp:sp>
    <dsp:sp modelId="{FC91D1C5-F63B-CC4C-B1F1-9817939222D1}">
      <dsp:nvSpPr>
        <dsp:cNvPr id="0" name=""/>
        <dsp:cNvSpPr/>
      </dsp:nvSpPr>
      <dsp:spPr>
        <a:xfrm rot="5400000">
          <a:off x="4691386" y="582444"/>
          <a:ext cx="713321" cy="571479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Acceso a la información de todo el ciclo de adquisiciones de forma libre y </a:t>
          </a:r>
          <a:r>
            <a:rPr lang="es-ES" sz="1600" strike="no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amigable</a:t>
          </a:r>
          <a:r>
            <a:rPr lang="es-ES" sz="1600" strike="noStrike" kern="1200" dirty="0" smtClean="0">
              <a:solidFill>
                <a:srgbClr val="FF0000"/>
              </a:solidFill>
            </a:rPr>
            <a:t> </a:t>
          </a:r>
          <a:r>
            <a:rPr lang="es-ES" sz="1600" strike="noStrike" kern="1200" dirty="0" smtClean="0"/>
            <a:t>para</a:t>
          </a:r>
          <a:r>
            <a:rPr lang="es-ES" sz="1600" kern="1200" dirty="0" smtClean="0"/>
            <a:t> el ciudadano</a:t>
          </a:r>
          <a:endParaRPr lang="es-ES" sz="1600" kern="1200" dirty="0"/>
        </a:p>
      </dsp:txBody>
      <dsp:txXfrm rot="-5400000">
        <a:off x="2190652" y="3118000"/>
        <a:ext cx="5679969" cy="643679"/>
      </dsp:txXfrm>
    </dsp:sp>
    <dsp:sp modelId="{E97B8D05-2176-A448-942D-2E795C23B499}">
      <dsp:nvSpPr>
        <dsp:cNvPr id="0" name=""/>
        <dsp:cNvSpPr/>
      </dsp:nvSpPr>
      <dsp:spPr>
        <a:xfrm>
          <a:off x="0" y="2994170"/>
          <a:ext cx="2083315" cy="891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Transparencia</a:t>
          </a:r>
          <a:endParaRPr lang="es-ES" sz="1900" kern="1200" dirty="0"/>
        </a:p>
      </dsp:txBody>
      <dsp:txXfrm>
        <a:off x="43512" y="3037682"/>
        <a:ext cx="1996291" cy="804315"/>
      </dsp:txXfrm>
    </dsp:sp>
    <dsp:sp modelId="{B5587664-C3AB-2E4D-BA30-54043C556AE4}">
      <dsp:nvSpPr>
        <dsp:cNvPr id="0" name=""/>
        <dsp:cNvSpPr/>
      </dsp:nvSpPr>
      <dsp:spPr>
        <a:xfrm rot="5400000">
          <a:off x="4551883" y="1566810"/>
          <a:ext cx="982676" cy="57092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Capacidad del sistema de compras públicas para incentivar el sistema económico nacional, local y el de las pequeñas y medianas empresas</a:t>
          </a:r>
          <a:endParaRPr lang="es-ES" sz="1600" kern="1200" dirty="0"/>
        </a:p>
      </dsp:txBody>
      <dsp:txXfrm rot="-5400000">
        <a:off x="2188617" y="3978046"/>
        <a:ext cx="5661239" cy="886736"/>
      </dsp:txXfrm>
    </dsp:sp>
    <dsp:sp modelId="{F94372E0-ACFD-334D-942B-81D75AC6C76C}">
      <dsp:nvSpPr>
        <dsp:cNvPr id="0" name=""/>
        <dsp:cNvSpPr/>
      </dsp:nvSpPr>
      <dsp:spPr>
        <a:xfrm>
          <a:off x="0" y="3975745"/>
          <a:ext cx="2081281" cy="891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Desarrollo</a:t>
          </a:r>
          <a:endParaRPr lang="es-ES" sz="1900" kern="1200" dirty="0"/>
        </a:p>
      </dsp:txBody>
      <dsp:txXfrm>
        <a:off x="43512" y="4019257"/>
        <a:ext cx="1994257" cy="8043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F7EF3-26EB-F544-A4A9-CF8114FE41BC}">
      <dsp:nvSpPr>
        <dsp:cNvPr id="0" name=""/>
        <dsp:cNvSpPr/>
      </dsp:nvSpPr>
      <dsp:spPr>
        <a:xfrm>
          <a:off x="1367" y="0"/>
          <a:ext cx="2127649" cy="1603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Consensuados</a:t>
          </a:r>
          <a:endParaRPr lang="es-ES" sz="2000" b="1" kern="1200" dirty="0"/>
        </a:p>
      </dsp:txBody>
      <dsp:txXfrm>
        <a:off x="1367" y="641484"/>
        <a:ext cx="2127649" cy="641484"/>
      </dsp:txXfrm>
    </dsp:sp>
    <dsp:sp modelId="{19F38DBC-FC5C-4548-AD52-1A19E1B74A43}">
      <dsp:nvSpPr>
        <dsp:cNvPr id="0" name=""/>
        <dsp:cNvSpPr/>
      </dsp:nvSpPr>
      <dsp:spPr>
        <a:xfrm>
          <a:off x="798174" y="96222"/>
          <a:ext cx="534036" cy="53403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6CFC6A-D88A-5148-BCDA-BDCAF40289BF}">
      <dsp:nvSpPr>
        <dsp:cNvPr id="0" name=""/>
        <dsp:cNvSpPr/>
      </dsp:nvSpPr>
      <dsp:spPr>
        <a:xfrm>
          <a:off x="2192846" y="0"/>
          <a:ext cx="2127649" cy="1603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Requieren Mayor Análisis</a:t>
          </a:r>
          <a:endParaRPr lang="es-ES" sz="2000" b="1" kern="1200" dirty="0"/>
        </a:p>
      </dsp:txBody>
      <dsp:txXfrm>
        <a:off x="2192846" y="641484"/>
        <a:ext cx="2127649" cy="641484"/>
      </dsp:txXfrm>
    </dsp:sp>
    <dsp:sp modelId="{AE40D52B-DA84-0246-9CBA-F662E10FF592}">
      <dsp:nvSpPr>
        <dsp:cNvPr id="0" name=""/>
        <dsp:cNvSpPr/>
      </dsp:nvSpPr>
      <dsp:spPr>
        <a:xfrm>
          <a:off x="2989652" y="96222"/>
          <a:ext cx="534036" cy="534036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C444FB-294E-4148-A644-2A34CEEC4471}">
      <dsp:nvSpPr>
        <dsp:cNvPr id="0" name=""/>
        <dsp:cNvSpPr/>
      </dsp:nvSpPr>
      <dsp:spPr>
        <a:xfrm>
          <a:off x="4384325" y="0"/>
          <a:ext cx="2127649" cy="1603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No consensuados</a:t>
          </a:r>
          <a:endParaRPr lang="es-ES" sz="2000" b="1" kern="1200" dirty="0"/>
        </a:p>
      </dsp:txBody>
      <dsp:txXfrm>
        <a:off x="4384325" y="641484"/>
        <a:ext cx="2127649" cy="641484"/>
      </dsp:txXfrm>
    </dsp:sp>
    <dsp:sp modelId="{9399CB86-94BC-FD48-A784-B0721EF30F32}">
      <dsp:nvSpPr>
        <dsp:cNvPr id="0" name=""/>
        <dsp:cNvSpPr/>
      </dsp:nvSpPr>
      <dsp:spPr>
        <a:xfrm>
          <a:off x="5181131" y="96222"/>
          <a:ext cx="534036" cy="534036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4A19A6-D3D5-6C49-8241-670E302D7F16}">
      <dsp:nvSpPr>
        <dsp:cNvPr id="0" name=""/>
        <dsp:cNvSpPr/>
      </dsp:nvSpPr>
      <dsp:spPr>
        <a:xfrm>
          <a:off x="260533" y="1282969"/>
          <a:ext cx="5992274" cy="240556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278FC-F24A-4449-9FC1-5B5241DE9993}">
      <dsp:nvSpPr>
        <dsp:cNvPr id="0" name=""/>
        <dsp:cNvSpPr/>
      </dsp:nvSpPr>
      <dsp:spPr>
        <a:xfrm>
          <a:off x="4541" y="0"/>
          <a:ext cx="1593773" cy="53869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Eficiencia</a:t>
          </a:r>
          <a:endParaRPr lang="es-ES" sz="1800" b="1" kern="1200" dirty="0"/>
        </a:p>
      </dsp:txBody>
      <dsp:txXfrm>
        <a:off x="4541" y="0"/>
        <a:ext cx="1593773" cy="1616075"/>
      </dsp:txXfrm>
    </dsp:sp>
    <dsp:sp modelId="{CF1BAEC3-A4E4-8F43-A783-F546637AE4AC}">
      <dsp:nvSpPr>
        <dsp:cNvPr id="0" name=""/>
        <dsp:cNvSpPr/>
      </dsp:nvSpPr>
      <dsp:spPr>
        <a:xfrm>
          <a:off x="163919" y="1427494"/>
          <a:ext cx="1275018" cy="7519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Variación porcentual de nuevas unidades económicas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185942" y="1449517"/>
        <a:ext cx="1230972" cy="707889"/>
      </dsp:txXfrm>
    </dsp:sp>
    <dsp:sp modelId="{CED9C254-0690-724C-9177-151E4D5D99EE}">
      <dsp:nvSpPr>
        <dsp:cNvPr id="0" name=""/>
        <dsp:cNvSpPr/>
      </dsp:nvSpPr>
      <dsp:spPr>
        <a:xfrm>
          <a:off x="177982" y="2278096"/>
          <a:ext cx="1275018" cy="5391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% de procedimientos desiertos</a:t>
          </a:r>
          <a:endParaRPr lang="es-ES" sz="1200" kern="1200" dirty="0"/>
        </a:p>
      </dsp:txBody>
      <dsp:txXfrm>
        <a:off x="193774" y="2293888"/>
        <a:ext cx="1243434" cy="507585"/>
      </dsp:txXfrm>
    </dsp:sp>
    <dsp:sp modelId="{82491691-16E0-4840-BA8F-CF4F72EC2A4B}">
      <dsp:nvSpPr>
        <dsp:cNvPr id="0" name=""/>
        <dsp:cNvSpPr/>
      </dsp:nvSpPr>
      <dsp:spPr>
        <a:xfrm>
          <a:off x="163919" y="2917805"/>
          <a:ext cx="1275018" cy="959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% de  procedimientos transados mediante medios electrónicos</a:t>
          </a:r>
          <a:endParaRPr lang="es-ES" sz="1200" kern="1200" dirty="0"/>
        </a:p>
      </dsp:txBody>
      <dsp:txXfrm>
        <a:off x="192017" y="2945903"/>
        <a:ext cx="1218822" cy="903155"/>
      </dsp:txXfrm>
    </dsp:sp>
    <dsp:sp modelId="{8BF3AAD3-FA63-0649-A1A2-EC925DCA4DCE}">
      <dsp:nvSpPr>
        <dsp:cNvPr id="0" name=""/>
        <dsp:cNvSpPr/>
      </dsp:nvSpPr>
      <dsp:spPr>
        <a:xfrm>
          <a:off x="163919" y="3965895"/>
          <a:ext cx="1275018" cy="1151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% gasto ejecutado por convenio </a:t>
          </a:r>
          <a:r>
            <a:rPr lang="es-ES" sz="1200" b="0" kern="1200" dirty="0" smtClean="0">
              <a:solidFill>
                <a:schemeClr val="bg1"/>
              </a:solidFill>
            </a:rPr>
            <a:t>marco/subasta inversa/compras corporativas</a:t>
          </a:r>
          <a:endParaRPr lang="es-ES" sz="1200" b="0" kern="1200" dirty="0">
            <a:solidFill>
              <a:schemeClr val="bg1"/>
            </a:solidFill>
          </a:endParaRPr>
        </a:p>
      </dsp:txBody>
      <dsp:txXfrm>
        <a:off x="197644" y="3999620"/>
        <a:ext cx="1207568" cy="1083995"/>
      </dsp:txXfrm>
    </dsp:sp>
    <dsp:sp modelId="{7EFC04A6-B9A1-3B45-971F-4A6FD34E65F4}">
      <dsp:nvSpPr>
        <dsp:cNvPr id="0" name=""/>
        <dsp:cNvSpPr/>
      </dsp:nvSpPr>
      <dsp:spPr>
        <a:xfrm>
          <a:off x="1717848" y="0"/>
          <a:ext cx="1593773" cy="53869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Eficacia</a:t>
          </a:r>
          <a:endParaRPr lang="es-ES" sz="1600" b="1" kern="1200" dirty="0"/>
        </a:p>
      </dsp:txBody>
      <dsp:txXfrm>
        <a:off x="1717848" y="0"/>
        <a:ext cx="1593773" cy="1616075"/>
      </dsp:txXfrm>
    </dsp:sp>
    <dsp:sp modelId="{07593631-FBED-854C-B41C-A82A2DA02644}">
      <dsp:nvSpPr>
        <dsp:cNvPr id="0" name=""/>
        <dsp:cNvSpPr/>
      </dsp:nvSpPr>
      <dsp:spPr>
        <a:xfrm>
          <a:off x="1877225" y="1551886"/>
          <a:ext cx="1275018" cy="349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% procedimientos cancelados o fracasados</a:t>
          </a:r>
          <a:endParaRPr lang="es-ES" sz="1200" kern="1200" dirty="0"/>
        </a:p>
      </dsp:txBody>
      <dsp:txXfrm>
        <a:off x="1914569" y="1589230"/>
        <a:ext cx="1200330" cy="3424927"/>
      </dsp:txXfrm>
    </dsp:sp>
    <dsp:sp modelId="{DB1AB270-CB17-A64A-B993-3489F4493388}">
      <dsp:nvSpPr>
        <dsp:cNvPr id="0" name=""/>
        <dsp:cNvSpPr/>
      </dsp:nvSpPr>
      <dsp:spPr>
        <a:xfrm>
          <a:off x="3431154" y="0"/>
          <a:ext cx="1593773" cy="53869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Competencia</a:t>
          </a:r>
          <a:endParaRPr lang="es-ES" sz="1600" b="1" kern="1200" dirty="0"/>
        </a:p>
      </dsp:txBody>
      <dsp:txXfrm>
        <a:off x="3431154" y="0"/>
        <a:ext cx="1593773" cy="1616075"/>
      </dsp:txXfrm>
    </dsp:sp>
    <dsp:sp modelId="{256EF959-736E-F649-8F72-0B97244B538B}">
      <dsp:nvSpPr>
        <dsp:cNvPr id="0" name=""/>
        <dsp:cNvSpPr/>
      </dsp:nvSpPr>
      <dsp:spPr>
        <a:xfrm>
          <a:off x="3590532" y="1489507"/>
          <a:ext cx="1275018" cy="1066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% contratos y presupuesto adjudicados por licitación pública (nacional o internacional)</a:t>
          </a:r>
          <a:endParaRPr lang="es-ES" sz="1200" kern="1200" dirty="0"/>
        </a:p>
      </dsp:txBody>
      <dsp:txXfrm>
        <a:off x="3621770" y="1520745"/>
        <a:ext cx="1212542" cy="1004054"/>
      </dsp:txXfrm>
    </dsp:sp>
    <dsp:sp modelId="{35DFA232-FDB2-B341-9B04-C387F26A60E8}">
      <dsp:nvSpPr>
        <dsp:cNvPr id="0" name=""/>
        <dsp:cNvSpPr/>
      </dsp:nvSpPr>
      <dsp:spPr>
        <a:xfrm>
          <a:off x="3588555" y="2719627"/>
          <a:ext cx="1275018" cy="1033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% contratos y presupuesto adjudicados con procedimientos no competitivos</a:t>
          </a:r>
          <a:endParaRPr lang="es-ES" sz="1200" kern="1200" dirty="0"/>
        </a:p>
      </dsp:txBody>
      <dsp:txXfrm>
        <a:off x="3618820" y="2749892"/>
        <a:ext cx="1214488" cy="972793"/>
      </dsp:txXfrm>
    </dsp:sp>
    <dsp:sp modelId="{7CC231AB-C99E-D642-85FA-742F0462E5A1}">
      <dsp:nvSpPr>
        <dsp:cNvPr id="0" name=""/>
        <dsp:cNvSpPr/>
      </dsp:nvSpPr>
      <dsp:spPr>
        <a:xfrm>
          <a:off x="3590532" y="3864853"/>
          <a:ext cx="1275018" cy="480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Cantidad </a:t>
          </a:r>
          <a:r>
            <a:rPr lang="es-ES" sz="1200" kern="1200" dirty="0" smtClean="0"/>
            <a:t>promedio</a:t>
          </a:r>
          <a:r>
            <a:rPr lang="es-ES" sz="1100" kern="1200" dirty="0" smtClean="0"/>
            <a:t> de ofertas</a:t>
          </a:r>
          <a:endParaRPr lang="es-ES" sz="1100" kern="1200" dirty="0"/>
        </a:p>
      </dsp:txBody>
      <dsp:txXfrm>
        <a:off x="3604603" y="3878924"/>
        <a:ext cx="1246876" cy="452287"/>
      </dsp:txXfrm>
    </dsp:sp>
    <dsp:sp modelId="{60C908A0-19F7-0C47-AC6D-09EB6EB6FC66}">
      <dsp:nvSpPr>
        <dsp:cNvPr id="0" name=""/>
        <dsp:cNvSpPr/>
      </dsp:nvSpPr>
      <dsp:spPr>
        <a:xfrm>
          <a:off x="3590532" y="4419195"/>
          <a:ext cx="1275018" cy="697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% nuevos proveedores seleccionados </a:t>
          </a:r>
          <a:endParaRPr lang="es-ES" sz="1200" kern="1200" dirty="0"/>
        </a:p>
      </dsp:txBody>
      <dsp:txXfrm>
        <a:off x="3610955" y="4439618"/>
        <a:ext cx="1234172" cy="656430"/>
      </dsp:txXfrm>
    </dsp:sp>
    <dsp:sp modelId="{343FDF0B-5812-1E46-ABB4-78250BAA92CE}">
      <dsp:nvSpPr>
        <dsp:cNvPr id="0" name=""/>
        <dsp:cNvSpPr/>
      </dsp:nvSpPr>
      <dsp:spPr>
        <a:xfrm>
          <a:off x="5144461" y="0"/>
          <a:ext cx="1593773" cy="53869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Desarrollo</a:t>
          </a:r>
          <a:endParaRPr lang="es-ES" sz="1600" b="1" kern="1200" dirty="0"/>
        </a:p>
      </dsp:txBody>
      <dsp:txXfrm>
        <a:off x="5144461" y="0"/>
        <a:ext cx="1593773" cy="1616075"/>
      </dsp:txXfrm>
    </dsp:sp>
    <dsp:sp modelId="{ABA56E48-839E-614A-AB7D-C927E8678C16}">
      <dsp:nvSpPr>
        <dsp:cNvPr id="0" name=""/>
        <dsp:cNvSpPr/>
      </dsp:nvSpPr>
      <dsp:spPr>
        <a:xfrm>
          <a:off x="5303838" y="1616535"/>
          <a:ext cx="1275018" cy="1058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Difusión de la utilización de preferencias</a:t>
          </a:r>
          <a:endParaRPr lang="es-ES" sz="1200" b="1" kern="1200" dirty="0"/>
        </a:p>
      </dsp:txBody>
      <dsp:txXfrm>
        <a:off x="5334835" y="1647532"/>
        <a:ext cx="1213024" cy="996319"/>
      </dsp:txXfrm>
    </dsp:sp>
    <dsp:sp modelId="{10494252-4993-EE49-8248-7A564D4562EF}">
      <dsp:nvSpPr>
        <dsp:cNvPr id="0" name=""/>
        <dsp:cNvSpPr/>
      </dsp:nvSpPr>
      <dsp:spPr>
        <a:xfrm>
          <a:off x="5303838" y="2837666"/>
          <a:ext cx="1275018" cy="1058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% contratos y montos ganados por las medias y pequeñas empresas</a:t>
          </a:r>
          <a:endParaRPr lang="es-ES" sz="1200" b="1" kern="1200" dirty="0"/>
        </a:p>
      </dsp:txBody>
      <dsp:txXfrm>
        <a:off x="5334835" y="2868663"/>
        <a:ext cx="1213024" cy="996319"/>
      </dsp:txXfrm>
    </dsp:sp>
    <dsp:sp modelId="{0B6D1C89-2BC6-CC49-9A53-04645386570E}">
      <dsp:nvSpPr>
        <dsp:cNvPr id="0" name=""/>
        <dsp:cNvSpPr/>
      </dsp:nvSpPr>
      <dsp:spPr>
        <a:xfrm>
          <a:off x="5303838" y="4058798"/>
          <a:ext cx="1275018" cy="1058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Variación % de nuevas  pequeñas y medianas empresas registradas</a:t>
          </a:r>
          <a:endParaRPr lang="es-ES" sz="1200" b="1" kern="1200" dirty="0"/>
        </a:p>
      </dsp:txBody>
      <dsp:txXfrm>
        <a:off x="5334835" y="4089795"/>
        <a:ext cx="1213024" cy="996319"/>
      </dsp:txXfrm>
    </dsp:sp>
    <dsp:sp modelId="{2C14187B-3244-2A4C-ADCA-4B0F856A72A4}">
      <dsp:nvSpPr>
        <dsp:cNvPr id="0" name=""/>
        <dsp:cNvSpPr/>
      </dsp:nvSpPr>
      <dsp:spPr>
        <a:xfrm>
          <a:off x="6857767" y="0"/>
          <a:ext cx="1593773" cy="53869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Transparencia</a:t>
          </a:r>
          <a:endParaRPr lang="es-ES" sz="1600" b="1" kern="1200" dirty="0"/>
        </a:p>
      </dsp:txBody>
      <dsp:txXfrm>
        <a:off x="6857767" y="0"/>
        <a:ext cx="1593773" cy="1616075"/>
      </dsp:txXfrm>
    </dsp:sp>
    <dsp:sp modelId="{636CD498-5670-7F4D-BC8A-08005511F73B}">
      <dsp:nvSpPr>
        <dsp:cNvPr id="0" name=""/>
        <dsp:cNvSpPr/>
      </dsp:nvSpPr>
      <dsp:spPr>
        <a:xfrm>
          <a:off x="7017145" y="1617653"/>
          <a:ext cx="1275018" cy="16242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Publicación de Planes de Adquisición</a:t>
          </a:r>
          <a:endParaRPr lang="es-ES" sz="1200" kern="1200" dirty="0"/>
        </a:p>
      </dsp:txBody>
      <dsp:txXfrm>
        <a:off x="7054489" y="1654997"/>
        <a:ext cx="1200330" cy="1549541"/>
      </dsp:txXfrm>
    </dsp:sp>
    <dsp:sp modelId="{E28BB51C-3B2B-3C48-AE41-7CC12AE2F586}">
      <dsp:nvSpPr>
        <dsp:cNvPr id="0" name=""/>
        <dsp:cNvSpPr/>
      </dsp:nvSpPr>
      <dsp:spPr>
        <a:xfrm>
          <a:off x="7017145" y="3491764"/>
          <a:ext cx="1275018" cy="16242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Publicación relevante del contrato</a:t>
          </a:r>
          <a:endParaRPr lang="es-ES" sz="1200" kern="1200" dirty="0"/>
        </a:p>
      </dsp:txBody>
      <dsp:txXfrm>
        <a:off x="7054489" y="3529108"/>
        <a:ext cx="1200330" cy="1549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02608-4ECC-A747-ACBB-96F1A0317D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0230C-00AD-E24B-8CCC-24B4A145C90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53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85AC8A2-C63C-49A4-89E9-2E4420D2ECA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7586" y="2855933"/>
            <a:ext cx="3782860" cy="130418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Indicadores en Compras Públicas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657" y="4390268"/>
            <a:ext cx="3488719" cy="9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384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9024" y="0"/>
            <a:ext cx="7272339" cy="1339009"/>
          </a:xfrm>
        </p:spPr>
        <p:txBody>
          <a:bodyPr/>
          <a:lstStyle/>
          <a:p>
            <a:r>
              <a:rPr lang="es-ES" sz="3600" dirty="0" smtClean="0"/>
              <a:t>Nivel de acuerdos</a:t>
            </a:r>
            <a:endParaRPr lang="es-ES" sz="3600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924672"/>
              </p:ext>
            </p:extLst>
          </p:nvPr>
        </p:nvGraphicFramePr>
        <p:xfrm>
          <a:off x="773722" y="3243084"/>
          <a:ext cx="7942996" cy="311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749"/>
                <a:gridCol w="1985749"/>
                <a:gridCol w="1985749"/>
                <a:gridCol w="1985749"/>
              </a:tblGrid>
              <a:tr h="594227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Dimensión </a:t>
                      </a:r>
                      <a:endParaRPr lang="es-E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Consensuados </a:t>
                      </a:r>
                      <a:endParaRPr lang="es-E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Para analizar </a:t>
                      </a:r>
                      <a:endParaRPr lang="es-E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No consensuados</a:t>
                      </a:r>
                      <a:endParaRPr lang="es-ES" sz="2000" dirty="0"/>
                    </a:p>
                  </a:txBody>
                  <a:tcPr anchor="ctr"/>
                </a:tc>
              </a:tr>
              <a:tr h="402969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Eficiencia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6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7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4</a:t>
                      </a:r>
                      <a:endParaRPr lang="es-ES" sz="2000" dirty="0"/>
                    </a:p>
                  </a:txBody>
                  <a:tcPr/>
                </a:tc>
              </a:tr>
              <a:tr h="402969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Eficacia 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1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4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2</a:t>
                      </a:r>
                      <a:endParaRPr lang="es-ES" sz="2000" dirty="0"/>
                    </a:p>
                  </a:txBody>
                  <a:tcPr/>
                </a:tc>
              </a:tr>
              <a:tr h="402969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Competencia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8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1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2</a:t>
                      </a:r>
                    </a:p>
                  </a:txBody>
                  <a:tcPr/>
                </a:tc>
              </a:tr>
              <a:tr h="402969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Desarrollo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4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2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-</a:t>
                      </a:r>
                      <a:endParaRPr lang="es-ES" sz="2000" dirty="0"/>
                    </a:p>
                  </a:txBody>
                  <a:tcPr/>
                </a:tc>
              </a:tr>
              <a:tr h="402969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Transparencia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2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1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2</a:t>
                      </a:r>
                      <a:endParaRPr lang="es-ES" sz="2000" dirty="0"/>
                    </a:p>
                  </a:txBody>
                  <a:tcPr/>
                </a:tc>
              </a:tr>
              <a:tr h="402969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TOTAL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21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15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10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200326"/>
              </p:ext>
            </p:extLst>
          </p:nvPr>
        </p:nvGraphicFramePr>
        <p:xfrm>
          <a:off x="1491175" y="1308300"/>
          <a:ext cx="6513342" cy="16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4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505" y="274637"/>
            <a:ext cx="8271803" cy="13390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sz="3600" dirty="0"/>
              <a:t>Causas de las dificultades </a:t>
            </a:r>
            <a:r>
              <a:rPr lang="es-ES" sz="3600" dirty="0" smtClean="0"/>
              <a:t>en alcanzar </a:t>
            </a:r>
            <a:r>
              <a:rPr lang="es-ES" sz="3600" dirty="0"/>
              <a:t>acuerdos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3384" y="1979414"/>
            <a:ext cx="8032652" cy="4407325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Indicadores en los que la relación utilidad / costo lleva a su desestimación</a:t>
            </a:r>
          </a:p>
          <a:p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Carencia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información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relevante para procesar determinados indicadores</a:t>
            </a:r>
            <a:endParaRPr lang="es-ES" strike="sngStrik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Indicadores que se caracterizan por problemas de polarización y dificultan la definición de valores de referencia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79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9024" y="80781"/>
            <a:ext cx="7272339" cy="1129043"/>
          </a:xfrm>
        </p:spPr>
        <p:txBody>
          <a:bodyPr/>
          <a:lstStyle/>
          <a:p>
            <a:r>
              <a:rPr lang="es-ES" sz="3600" dirty="0" smtClean="0"/>
              <a:t>Indicadores consensuados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30400716"/>
              </p:ext>
            </p:extLst>
          </p:nvPr>
        </p:nvGraphicFramePr>
        <p:xfrm>
          <a:off x="469281" y="1200047"/>
          <a:ext cx="8456083" cy="5386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3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0789" y="71928"/>
            <a:ext cx="7272339" cy="1128411"/>
          </a:xfrm>
        </p:spPr>
        <p:txBody>
          <a:bodyPr/>
          <a:lstStyle/>
          <a:p>
            <a:r>
              <a:rPr lang="es-ES" sz="3600" dirty="0" smtClean="0"/>
              <a:t>Tema no abordado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2133" y="2103863"/>
            <a:ext cx="8477969" cy="4564223"/>
          </a:xfrm>
        </p:spPr>
        <p:txBody>
          <a:bodyPr>
            <a:normAutofit fontScale="92500" lnSpcReduction="10000"/>
          </a:bodyPr>
          <a:lstStyle/>
          <a:p>
            <a:pPr marL="282575" lvl="1" indent="0">
              <a:buNone/>
            </a:pPr>
            <a:r>
              <a:rPr lang="es-CL" dirty="0" smtClean="0"/>
              <a:t>Algunas definiciones que deberían darse para posibilitarlo:</a:t>
            </a:r>
          </a:p>
          <a:p>
            <a:pPr lvl="1"/>
            <a:r>
              <a:rPr lang="es-CL" dirty="0" smtClean="0"/>
              <a:t>Proporción </a:t>
            </a:r>
            <a:r>
              <a:rPr lang="es-CL" dirty="0"/>
              <a:t>de las compras públicas respecto al PIB del </a:t>
            </a:r>
            <a:r>
              <a:rPr lang="es-CL" dirty="0" smtClean="0"/>
              <a:t>país</a:t>
            </a:r>
            <a:endParaRPr lang="es-UY" dirty="0"/>
          </a:p>
          <a:p>
            <a:pPr lvl="1"/>
            <a:r>
              <a:rPr lang="es-CL" dirty="0"/>
              <a:t>Monto total de las compras en los últimos períodos (por ejemplo, tres períodos</a:t>
            </a:r>
            <a:r>
              <a:rPr lang="es-CL" dirty="0" smtClean="0"/>
              <a:t>)</a:t>
            </a:r>
            <a:endParaRPr lang="es-UY" dirty="0"/>
          </a:p>
          <a:p>
            <a:pPr lvl="1"/>
            <a:r>
              <a:rPr lang="es-CL" dirty="0"/>
              <a:t>Grado de obligatoriedad de uso del </a:t>
            </a:r>
            <a:r>
              <a:rPr lang="es-CL" dirty="0" smtClean="0"/>
              <a:t>sistema</a:t>
            </a:r>
            <a:endParaRPr lang="es-UY" dirty="0"/>
          </a:p>
          <a:p>
            <a:pPr lvl="1"/>
            <a:r>
              <a:rPr lang="es-CL" dirty="0"/>
              <a:t>Sistema informático</a:t>
            </a:r>
            <a:r>
              <a:rPr lang="es-CL" dirty="0" smtClean="0"/>
              <a:t>, </a:t>
            </a:r>
            <a:r>
              <a:rPr lang="es-CL" dirty="0"/>
              <a:t>¿es gratuito para proveedores y entidades públicas?</a:t>
            </a:r>
            <a:endParaRPr lang="es-UY" dirty="0"/>
          </a:p>
          <a:p>
            <a:pPr lvl="1"/>
            <a:r>
              <a:rPr lang="es-CL" dirty="0"/>
              <a:t>Sectores incluidos y excluidos de las compras públicas (por ejemplo, se incluyen o no empresas públicas, obras, compras de otras materias que no son de bienes y servicios)</a:t>
            </a:r>
            <a:endParaRPr lang="es-UY" dirty="0"/>
          </a:p>
          <a:p>
            <a:pPr lvl="1"/>
            <a:r>
              <a:rPr lang="es-CL" dirty="0"/>
              <a:t>Uso de medidas para favorecer a las empresas de menor </a:t>
            </a:r>
            <a:r>
              <a:rPr lang="es-CL" dirty="0" smtClean="0"/>
              <a:t>tamaño</a:t>
            </a:r>
            <a:endParaRPr lang="es-UY" dirty="0"/>
          </a:p>
          <a:p>
            <a:pPr lvl="1"/>
            <a:r>
              <a:rPr lang="es-CL" dirty="0"/>
              <a:t>Procedimientos de compra disponibles (</a:t>
            </a:r>
            <a:r>
              <a:rPr lang="es-CL" dirty="0" smtClean="0"/>
              <a:t>licitación, subasta inversa, convenio </a:t>
            </a:r>
            <a:r>
              <a:rPr lang="es-CL" dirty="0"/>
              <a:t>marco, opción de compra, etc.)</a:t>
            </a:r>
            <a:endParaRPr lang="es-UY" dirty="0"/>
          </a:p>
          <a:p>
            <a:endParaRPr lang="es-ES" dirty="0"/>
          </a:p>
        </p:txBody>
      </p:sp>
      <p:sp useBgFill="1">
        <p:nvSpPr>
          <p:cNvPr id="4" name="CuadroTexto 3"/>
          <p:cNvSpPr txBox="1"/>
          <p:nvPr/>
        </p:nvSpPr>
        <p:spPr>
          <a:xfrm>
            <a:off x="975509" y="1179674"/>
            <a:ext cx="7317619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UY" sz="2200" b="1" dirty="0">
                <a:solidFill>
                  <a:schemeClr val="bg1"/>
                </a:solidFill>
              </a:rPr>
              <a:t>Aprovechamiento de experiencias de los países para el desarrollo de mejores prácticas</a:t>
            </a:r>
            <a:endParaRPr lang="es-E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3600" dirty="0" smtClean="0"/>
              <a:t>Conclusiones	</a:t>
            </a:r>
            <a:endParaRPr lang="es-UY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612936" cy="3508977"/>
          </a:xfrm>
        </p:spPr>
        <p:txBody>
          <a:bodyPr>
            <a:normAutofit/>
          </a:bodyPr>
          <a:lstStyle/>
          <a:p>
            <a:r>
              <a:rPr lang="es-UY" dirty="0" smtClean="0"/>
              <a:t>Se dio por concluida esta etapa</a:t>
            </a:r>
          </a:p>
          <a:p>
            <a:r>
              <a:rPr lang="es-UY" dirty="0" smtClean="0"/>
              <a:t>Utilidad del documento para la construcción de observatorios de compras públicas</a:t>
            </a:r>
          </a:p>
          <a:p>
            <a:r>
              <a:rPr lang="es-UY" dirty="0" smtClean="0"/>
              <a:t>La experiencia-país enriquecida por la experiencia del grupo</a:t>
            </a:r>
          </a:p>
          <a:p>
            <a:r>
              <a:rPr lang="es-UY" dirty="0" smtClean="0"/>
              <a:t>Necesidad de continuar analizando el abordaje del análisis comparativo para promoción de mejores prácticas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154045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Gracias!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Alicia Alonso</a:t>
            </a:r>
          </a:p>
          <a:p>
            <a:r>
              <a:rPr lang="es-ES" dirty="0" smtClean="0"/>
              <a:t>ACCE- URUGUAY</a:t>
            </a:r>
          </a:p>
          <a:p>
            <a:endParaRPr lang="es-ES" dirty="0" smtClean="0"/>
          </a:p>
          <a:p>
            <a:r>
              <a:rPr lang="es-ES" dirty="0" err="1" smtClean="0"/>
              <a:t>alicia.alonso@acce.gub.uy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835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8436" y="2331947"/>
            <a:ext cx="6637468" cy="159184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Conclusiones </a:t>
            </a:r>
            <a:r>
              <a:rPr lang="es-ES" b="1" dirty="0"/>
              <a:t>del Grupo de </a:t>
            </a:r>
            <a:r>
              <a:rPr lang="es-ES" b="1" dirty="0" smtClean="0"/>
              <a:t>Trabajo RICG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08958" y="4267201"/>
            <a:ext cx="6181815" cy="1319408"/>
          </a:xfrm>
        </p:spPr>
        <p:txBody>
          <a:bodyPr/>
          <a:lstStyle/>
          <a:p>
            <a:r>
              <a:rPr lang="es-ES" b="1" dirty="0"/>
              <a:t>Países Participantes: </a:t>
            </a:r>
            <a:r>
              <a:rPr lang="es-ES" dirty="0" smtClean="0"/>
              <a:t>Chile</a:t>
            </a:r>
            <a:r>
              <a:rPr lang="es-ES" dirty="0"/>
              <a:t>, Colombia, Costa Rica, Ecuador, México, </a:t>
            </a:r>
            <a:r>
              <a:rPr lang="es-ES" dirty="0" smtClean="0"/>
              <a:t>Paraguay</a:t>
            </a:r>
            <a:r>
              <a:rPr lang="es-ES" dirty="0"/>
              <a:t>, Perú, República Dominicana y Uruguay</a:t>
            </a:r>
            <a:r>
              <a:rPr lang="es-UY" dirty="0"/>
              <a:t> </a:t>
            </a:r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202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7257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8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9024" y="274638"/>
            <a:ext cx="7272339" cy="878914"/>
          </a:xfrm>
        </p:spPr>
        <p:txBody>
          <a:bodyPr/>
          <a:lstStyle/>
          <a:p>
            <a:r>
              <a:rPr lang="es-ES" sz="3600" dirty="0" smtClean="0"/>
              <a:t>OBJETIVOS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524181"/>
              </p:ext>
            </p:extLst>
          </p:nvPr>
        </p:nvGraphicFramePr>
        <p:xfrm>
          <a:off x="779463" y="1237960"/>
          <a:ext cx="7583488" cy="5247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74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9024" y="274638"/>
            <a:ext cx="7272339" cy="1143147"/>
          </a:xfrm>
        </p:spPr>
        <p:txBody>
          <a:bodyPr/>
          <a:lstStyle/>
          <a:p>
            <a:r>
              <a:rPr lang="es-ES" sz="3600" dirty="0" smtClean="0"/>
              <a:t>Informe FINAL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811323"/>
              </p:ext>
            </p:extLst>
          </p:nvPr>
        </p:nvGraphicFramePr>
        <p:xfrm>
          <a:off x="539750" y="1997153"/>
          <a:ext cx="8077802" cy="447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56167" y="1417785"/>
            <a:ext cx="3132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Indicadores: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91987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0781" y="893585"/>
            <a:ext cx="3485896" cy="51909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smtClean="0">
                <a:effectLst/>
              </a:rPr>
              <a:t>Evidencia empírica: </a:t>
            </a:r>
          </a:p>
          <a:p>
            <a:r>
              <a:rPr lang="es-ES" dirty="0" smtClean="0">
                <a:effectLst/>
              </a:rPr>
              <a:t>Indicadores con bajo </a:t>
            </a:r>
            <a:r>
              <a:rPr lang="es-ES" dirty="0">
                <a:effectLst/>
              </a:rPr>
              <a:t>impacto en la capacidad de guiar las opiniones y las decisiones de la </a:t>
            </a:r>
            <a:r>
              <a:rPr lang="es-ES" dirty="0" smtClean="0">
                <a:effectLst/>
              </a:rPr>
              <a:t>población debido a </a:t>
            </a:r>
            <a:r>
              <a:rPr lang="es-ES" dirty="0"/>
              <a:t>la falta de confianza en:</a:t>
            </a:r>
          </a:p>
          <a:p>
            <a:pPr lvl="1"/>
            <a:r>
              <a:rPr lang="es-ES" dirty="0" smtClean="0">
                <a:effectLst/>
              </a:rPr>
              <a:t>las </a:t>
            </a:r>
            <a:r>
              <a:rPr lang="es-ES" dirty="0">
                <a:effectLst/>
              </a:rPr>
              <a:t>fuentes de </a:t>
            </a:r>
            <a:r>
              <a:rPr lang="es-ES" dirty="0" smtClean="0">
                <a:effectLst/>
              </a:rPr>
              <a:t>información </a:t>
            </a:r>
          </a:p>
          <a:p>
            <a:pPr lvl="1"/>
            <a:r>
              <a:rPr lang="es-ES" dirty="0" smtClean="0"/>
              <a:t>la metodología </a:t>
            </a:r>
            <a:r>
              <a:rPr lang="es-ES" dirty="0" smtClean="0">
                <a:effectLst/>
              </a:rPr>
              <a:t>utilizada </a:t>
            </a:r>
            <a:r>
              <a:rPr lang="es-ES" dirty="0">
                <a:effectLst/>
              </a:rPr>
              <a:t>para generar los </a:t>
            </a:r>
            <a:r>
              <a:rPr lang="es-ES" dirty="0" smtClean="0">
                <a:effectLst/>
              </a:rPr>
              <a:t>resultados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94684" y="1133394"/>
            <a:ext cx="3962400" cy="3468596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Tema Clave</a:t>
            </a:r>
          </a:p>
          <a:p>
            <a:endParaRPr lang="es-ES" sz="3200" dirty="0"/>
          </a:p>
        </p:txBody>
      </p:sp>
      <p:sp>
        <p:nvSpPr>
          <p:cNvPr id="6" name="Flecha abajo 5"/>
          <p:cNvSpPr/>
          <p:nvPr/>
        </p:nvSpPr>
        <p:spPr>
          <a:xfrm>
            <a:off x="5251189" y="2211525"/>
            <a:ext cx="2148416" cy="656167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4794684" y="3262238"/>
            <a:ext cx="3395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Rigurosidad metodológica</a:t>
            </a:r>
          </a:p>
        </p:txBody>
      </p:sp>
    </p:spTree>
    <p:extLst>
      <p:ext uri="{BB962C8B-B14F-4D97-AF65-F5344CB8AC3E}">
        <p14:creationId xmlns:p14="http://schemas.microsoft.com/office/powerpoint/2010/main" val="234617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0888" y="176161"/>
            <a:ext cx="7272339" cy="1128411"/>
          </a:xfrm>
        </p:spPr>
        <p:txBody>
          <a:bodyPr/>
          <a:lstStyle/>
          <a:p>
            <a:r>
              <a:rPr lang="es-E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Rigurosidad Metodológica (I)</a:t>
            </a:r>
            <a:endParaRPr lang="es-E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045" y="1291375"/>
            <a:ext cx="8131125" cy="5053154"/>
          </a:xfrm>
        </p:spPr>
        <p:txBody>
          <a:bodyPr>
            <a:normAutofit lnSpcReduction="10000"/>
          </a:bodyPr>
          <a:lstStyle/>
          <a:p>
            <a:pPr marL="282575" lvl="1" indent="0">
              <a:buNone/>
            </a:pPr>
            <a:r>
              <a:rPr lang="es-CL" sz="2400" dirty="0" smtClean="0"/>
              <a:t>La metodología de construcción de los indicadores aborda de manera exhaustiva  el tratamiento de la información. De esta manera contempla:</a:t>
            </a:r>
          </a:p>
          <a:p>
            <a:pPr marL="282575" lvl="1" indent="0"/>
            <a:r>
              <a:rPr lang="es-CL" sz="2400" dirty="0" smtClean="0"/>
              <a:t>  </a:t>
            </a:r>
            <a:r>
              <a:rPr lang="es-ES" sz="2400" b="1" dirty="0" smtClean="0"/>
              <a:t>Principales conceptos asociados a la recopilación, producción y análisis de un sistema de indicadores </a:t>
            </a:r>
            <a:r>
              <a:rPr lang="es-CL" sz="2400" dirty="0" smtClean="0"/>
              <a:t>(unidad de análisis, variables, indicadores, matriz)</a:t>
            </a:r>
          </a:p>
          <a:p>
            <a:pPr marL="282575" lvl="1" indent="0"/>
            <a:r>
              <a:rPr lang="es-ES" sz="2400" b="1" dirty="0" smtClean="0"/>
              <a:t>   Principales fases teóricas para el desarrollo de un sistema de indicadores válidos </a:t>
            </a:r>
            <a:r>
              <a:rPr lang="es-ES" sz="2400" dirty="0" smtClean="0"/>
              <a:t>(análisis de la teoría, definición de hipótesis, recopilación y organización de los datos, análisis de los datos)</a:t>
            </a:r>
            <a:endParaRPr lang="es-ES" sz="2400" b="1" dirty="0" smtClean="0"/>
          </a:p>
          <a:p>
            <a:pPr marL="282575" lvl="1" indent="0"/>
            <a:r>
              <a:rPr lang="es-UY" sz="2400" b="1" dirty="0" smtClean="0"/>
              <a:t>  Características de los datos que permitan un sistema de indicadores válidos </a:t>
            </a:r>
            <a:r>
              <a:rPr lang="es-ES" sz="2400" dirty="0" smtClean="0"/>
              <a:t>(calidad, relevancia, especificidad, accesibilidad)</a:t>
            </a:r>
          </a:p>
          <a:p>
            <a:pPr marL="282575" lvl="1" indent="0"/>
            <a:endParaRPr lang="es-ES" sz="2400" dirty="0" smtClean="0"/>
          </a:p>
          <a:p>
            <a:pPr marL="282575" lvl="1" indent="0"/>
            <a:endParaRPr lang="es-ES" sz="2400" dirty="0" smtClean="0"/>
          </a:p>
          <a:p>
            <a:pPr marL="282575" lvl="1" indent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55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0888" y="176161"/>
            <a:ext cx="7272339" cy="1128411"/>
          </a:xfrm>
        </p:spPr>
        <p:txBody>
          <a:bodyPr/>
          <a:lstStyle/>
          <a:p>
            <a:r>
              <a:rPr lang="es-E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Rigurosidad Metodológica (II)</a:t>
            </a:r>
            <a:endParaRPr lang="es-E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0841" y="1417116"/>
            <a:ext cx="8131125" cy="4997757"/>
          </a:xfrm>
        </p:spPr>
        <p:txBody>
          <a:bodyPr>
            <a:normAutofit fontScale="92500"/>
          </a:bodyPr>
          <a:lstStyle/>
          <a:p>
            <a:pPr marL="282575" lvl="1" indent="0"/>
            <a:r>
              <a:rPr lang="es-CL" sz="2400" dirty="0" smtClean="0"/>
              <a:t>  </a:t>
            </a:r>
            <a:r>
              <a:rPr lang="es-ES" sz="2400" b="1" dirty="0" smtClean="0"/>
              <a:t> Construcción del conjunto de indicadores seleccionados </a:t>
            </a:r>
            <a:r>
              <a:rPr lang="es-ES" sz="2400" dirty="0" smtClean="0"/>
              <a:t>(se identifican sugerencias, problemas y especificidades para cada indicador)</a:t>
            </a:r>
            <a:r>
              <a:rPr lang="es-CL" sz="2400" dirty="0" smtClean="0"/>
              <a:t>  </a:t>
            </a:r>
          </a:p>
          <a:p>
            <a:pPr marL="282575" lvl="1" indent="0"/>
            <a:r>
              <a:rPr lang="es-CL" sz="2400" b="1" dirty="0" smtClean="0"/>
              <a:t>  Métodos para estimar datos faltantes</a:t>
            </a:r>
            <a:r>
              <a:rPr lang="es-CL" sz="2400" dirty="0" smtClean="0"/>
              <a:t> (la presencia de “</a:t>
            </a:r>
            <a:r>
              <a:rPr lang="es-CL" sz="2400" dirty="0" err="1" smtClean="0"/>
              <a:t>missing</a:t>
            </a:r>
            <a:r>
              <a:rPr lang="es-CL" sz="2400" dirty="0" smtClean="0"/>
              <a:t> </a:t>
            </a:r>
            <a:r>
              <a:rPr lang="es-CL" sz="2400" dirty="0" err="1" smtClean="0"/>
              <a:t>values</a:t>
            </a:r>
            <a:r>
              <a:rPr lang="es-CL" sz="2400" dirty="0" smtClean="0"/>
              <a:t>” debe ser aleatoria, si los casos sin valor son superiores al 10% mejor eliminar variable)</a:t>
            </a:r>
          </a:p>
          <a:p>
            <a:pPr marL="282575" lvl="1" indent="0"/>
            <a:r>
              <a:rPr lang="es-CL" sz="2400" dirty="0" smtClean="0"/>
              <a:t>  </a:t>
            </a:r>
            <a:r>
              <a:rPr lang="es-CL" sz="2400" b="1" dirty="0" smtClean="0"/>
              <a:t>Métodos de transformación de las variables</a:t>
            </a:r>
            <a:r>
              <a:rPr lang="es-CL" sz="2400" dirty="0" smtClean="0"/>
              <a:t> (cuando el fenómeno requiere ser resumido en una única variable,  es necesario “agregar” variables y dimensiones con distintas unidad de medida en un único indicador compuesto)</a:t>
            </a:r>
          </a:p>
          <a:p>
            <a:pPr marL="282575" lvl="1" indent="0"/>
            <a:r>
              <a:rPr lang="es-CL" sz="2400" dirty="0" smtClean="0"/>
              <a:t> </a:t>
            </a:r>
            <a:r>
              <a:rPr lang="es-CL" sz="2400" b="1" dirty="0" smtClean="0"/>
              <a:t>Métodos para combinar los valores de cada dimensión</a:t>
            </a:r>
            <a:r>
              <a:rPr lang="es-CL" sz="2400" dirty="0" smtClean="0"/>
              <a:t> (hay que poder definir la importancia de cada variable o dimensión en el desempeño total)</a:t>
            </a:r>
          </a:p>
          <a:p>
            <a:pPr marL="282575" lvl="1" indent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55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779" y="456164"/>
            <a:ext cx="7024744" cy="1143000"/>
          </a:xfrm>
        </p:spPr>
        <p:txBody>
          <a:bodyPr/>
          <a:lstStyle/>
          <a:p>
            <a:r>
              <a:rPr lang="es-ES" sz="3600" dirty="0" smtClean="0"/>
              <a:t>Dimensiones analizadas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851126"/>
              </p:ext>
            </p:extLst>
          </p:nvPr>
        </p:nvGraphicFramePr>
        <p:xfrm>
          <a:off x="482586" y="1663093"/>
          <a:ext cx="8012778" cy="491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012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950</TotalTime>
  <Words>938</Words>
  <Application>Microsoft Office PowerPoint</Application>
  <PresentationFormat>On-screen Show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Indicadores en Compras Públicas</vt:lpstr>
      <vt:lpstr>  Conclusiones del Grupo de Trabajo RICG</vt:lpstr>
      <vt:lpstr>Antecedentes</vt:lpstr>
      <vt:lpstr>OBJETIVOS</vt:lpstr>
      <vt:lpstr>Informe FINAL</vt:lpstr>
      <vt:lpstr>PowerPoint Presentation</vt:lpstr>
      <vt:lpstr>Rigurosidad Metodológica (I)</vt:lpstr>
      <vt:lpstr>Rigurosidad Metodológica (II)</vt:lpstr>
      <vt:lpstr>Dimensiones analizadas</vt:lpstr>
      <vt:lpstr>Nivel de acuerdos</vt:lpstr>
      <vt:lpstr>Causas de las dificultades en alcanzar acuerdos </vt:lpstr>
      <vt:lpstr>Indicadores consensuados</vt:lpstr>
      <vt:lpstr>Tema no abordado</vt:lpstr>
      <vt:lpstr>Conclusiones </vt:lpstr>
      <vt:lpstr>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RICG- Indicadores en las compras publicas</dc:title>
  <dc:creator>Alicia Alonso</dc:creator>
  <cp:lastModifiedBy>Helena</cp:lastModifiedBy>
  <cp:revision>70</cp:revision>
  <dcterms:created xsi:type="dcterms:W3CDTF">2015-10-24T14:55:22Z</dcterms:created>
  <dcterms:modified xsi:type="dcterms:W3CDTF">2015-10-27T21:47:13Z</dcterms:modified>
</cp:coreProperties>
</file>